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4" r:id="rId5"/>
  </p:sldMasterIdLst>
  <p:notesMasterIdLst>
    <p:notesMasterId r:id="rId21"/>
  </p:notesMasterIdLst>
  <p:sldIdLst>
    <p:sldId id="267" r:id="rId6"/>
    <p:sldId id="268" r:id="rId7"/>
    <p:sldId id="257" r:id="rId8"/>
    <p:sldId id="395" r:id="rId9"/>
    <p:sldId id="392" r:id="rId10"/>
    <p:sldId id="286" r:id="rId11"/>
    <p:sldId id="288" r:id="rId12"/>
    <p:sldId id="293" r:id="rId13"/>
    <p:sldId id="284" r:id="rId14"/>
    <p:sldId id="279" r:id="rId15"/>
    <p:sldId id="280" r:id="rId16"/>
    <p:sldId id="291" r:id="rId17"/>
    <p:sldId id="292" r:id="rId18"/>
    <p:sldId id="287" r:id="rId19"/>
    <p:sldId id="281"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D200"/>
    <a:srgbClr val="D8D922"/>
    <a:srgbClr val="D8D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0" autoAdjust="0"/>
    <p:restoredTop sz="77469" autoAdjust="0"/>
  </p:normalViewPr>
  <p:slideViewPr>
    <p:cSldViewPr snapToGrid="0">
      <p:cViewPr varScale="1">
        <p:scale>
          <a:sx n="85" d="100"/>
          <a:sy n="85" d="100"/>
        </p:scale>
        <p:origin x="1576"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3C489FC-091A-445C-9E31-CAEC130F1AE6}" type="datetimeFigureOut">
              <a:rPr lang="nl-NL"/>
              <a:pPr>
                <a:defRPr/>
              </a:pPr>
              <a:t>06-01-21</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64E43C0-1E7E-4388-A524-C6A1A188B955}" type="slidenum">
              <a:rPr lang="nl-NL"/>
              <a:pPr>
                <a:defRPr/>
              </a:pPr>
              <a:t>‹nr.›</a:t>
            </a:fld>
            <a:endParaRPr lang="nl-NL"/>
          </a:p>
        </p:txBody>
      </p:sp>
    </p:spTree>
    <p:extLst>
      <p:ext uri="{BB962C8B-B14F-4D97-AF65-F5344CB8AC3E}">
        <p14:creationId xmlns:p14="http://schemas.microsoft.com/office/powerpoint/2010/main" val="23529540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C64E43C0-1E7E-4388-A524-C6A1A188B955}" type="slidenum">
              <a:rPr lang="nl-NL" smtClean="0"/>
              <a:pPr>
                <a:defRPr/>
              </a:pPr>
              <a:t>1</a:t>
            </a:fld>
            <a:endParaRPr lang="nl-NL"/>
          </a:p>
        </p:txBody>
      </p:sp>
    </p:spTree>
    <p:extLst>
      <p:ext uri="{BB962C8B-B14F-4D97-AF65-F5344CB8AC3E}">
        <p14:creationId xmlns:p14="http://schemas.microsoft.com/office/powerpoint/2010/main" val="250315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C64E43C0-1E7E-4388-A524-C6A1A188B955}" type="slidenum">
              <a:rPr lang="nl-NL" smtClean="0"/>
              <a:pPr>
                <a:defRPr/>
              </a:pPr>
              <a:t>2</a:t>
            </a:fld>
            <a:endParaRPr lang="nl-NL"/>
          </a:p>
        </p:txBody>
      </p:sp>
    </p:spTree>
    <p:extLst>
      <p:ext uri="{BB962C8B-B14F-4D97-AF65-F5344CB8AC3E}">
        <p14:creationId xmlns:p14="http://schemas.microsoft.com/office/powerpoint/2010/main" val="888080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C64E43C0-1E7E-4388-A524-C6A1A188B955}" type="slidenum">
              <a:rPr lang="nl-NL" smtClean="0"/>
              <a:pPr>
                <a:defRPr/>
              </a:pPr>
              <a:t>7</a:t>
            </a:fld>
            <a:endParaRPr lang="nl-NL"/>
          </a:p>
        </p:txBody>
      </p:sp>
    </p:spTree>
    <p:extLst>
      <p:ext uri="{BB962C8B-B14F-4D97-AF65-F5344CB8AC3E}">
        <p14:creationId xmlns:p14="http://schemas.microsoft.com/office/powerpoint/2010/main" val="390545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C64E43C0-1E7E-4388-A524-C6A1A188B955}" type="slidenum">
              <a:rPr lang="nl-NL" smtClean="0"/>
              <a:pPr>
                <a:defRPr/>
              </a:pPr>
              <a:t>11</a:t>
            </a:fld>
            <a:endParaRPr lang="nl-NL"/>
          </a:p>
        </p:txBody>
      </p:sp>
    </p:spTree>
    <p:extLst>
      <p:ext uri="{BB962C8B-B14F-4D97-AF65-F5344CB8AC3E}">
        <p14:creationId xmlns:p14="http://schemas.microsoft.com/office/powerpoint/2010/main" val="829368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C64E43C0-1E7E-4388-A524-C6A1A188B955}" type="slidenum">
              <a:rPr lang="nl-NL" smtClean="0"/>
              <a:pPr>
                <a:defRPr/>
              </a:pPr>
              <a:t>14</a:t>
            </a:fld>
            <a:endParaRPr lang="nl-NL"/>
          </a:p>
        </p:txBody>
      </p:sp>
    </p:spTree>
    <p:extLst>
      <p:ext uri="{BB962C8B-B14F-4D97-AF65-F5344CB8AC3E}">
        <p14:creationId xmlns:p14="http://schemas.microsoft.com/office/powerpoint/2010/main" val="3860688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22322-FB5B-A14C-8D71-B264E302B1D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1575C29-2DC2-8348-8897-12135683F4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7F7C697-2830-A44B-997B-4224796CF4C7}"/>
              </a:ext>
            </a:extLst>
          </p:cNvPr>
          <p:cNvSpPr>
            <a:spLocks noGrp="1"/>
          </p:cNvSpPr>
          <p:nvPr>
            <p:ph type="dt" sz="half" idx="10"/>
          </p:nvPr>
        </p:nvSpPr>
        <p:spPr/>
        <p:txBody>
          <a:bodyPr/>
          <a:lstStyle/>
          <a:p>
            <a:fld id="{151A37BD-36C1-C241-9809-3EDD93016CB8}" type="datetimeFigureOut">
              <a:rPr lang="nl-NL" smtClean="0"/>
              <a:t>06-01-21</a:t>
            </a:fld>
            <a:endParaRPr lang="nl-NL"/>
          </a:p>
        </p:txBody>
      </p:sp>
      <p:sp>
        <p:nvSpPr>
          <p:cNvPr id="5" name="Tijdelijke aanduiding voor voettekst 4">
            <a:extLst>
              <a:ext uri="{FF2B5EF4-FFF2-40B4-BE49-F238E27FC236}">
                <a16:creationId xmlns:a16="http://schemas.microsoft.com/office/drawing/2014/main" id="{C0CB8939-AC74-804E-AD8F-9CDC0900D1A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F83E380-E980-1B43-AAC5-E98A71AFDC29}"/>
              </a:ext>
            </a:extLst>
          </p:cNvPr>
          <p:cNvSpPr>
            <a:spLocks noGrp="1"/>
          </p:cNvSpPr>
          <p:nvPr>
            <p:ph type="sldNum" sz="quarter" idx="12"/>
          </p:nvPr>
        </p:nvSpPr>
        <p:spPr/>
        <p:txBody>
          <a:bodyPr/>
          <a:lstStyle/>
          <a:p>
            <a:pPr>
              <a:defRPr/>
            </a:pPr>
            <a:fld id="{7678C4CF-45DD-459B-93E8-0D8D4EAC8893}" type="slidenum">
              <a:rPr lang="nl-NL" smtClean="0"/>
              <a:pPr>
                <a:defRPr/>
              </a:pPr>
              <a:t>‹nr.›</a:t>
            </a:fld>
            <a:endParaRPr lang="nl-NL"/>
          </a:p>
        </p:txBody>
      </p:sp>
    </p:spTree>
    <p:extLst>
      <p:ext uri="{BB962C8B-B14F-4D97-AF65-F5344CB8AC3E}">
        <p14:creationId xmlns:p14="http://schemas.microsoft.com/office/powerpoint/2010/main" val="2693384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2727BB-D046-F54B-AA05-B44EB162E56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2B79757-74E8-CC4A-A726-925BFF5C577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1DDF747-67BD-6045-862E-C97DE77C0183}"/>
              </a:ext>
            </a:extLst>
          </p:cNvPr>
          <p:cNvSpPr>
            <a:spLocks noGrp="1"/>
          </p:cNvSpPr>
          <p:nvPr>
            <p:ph type="dt" sz="half" idx="10"/>
          </p:nvPr>
        </p:nvSpPr>
        <p:spPr/>
        <p:txBody>
          <a:bodyPr/>
          <a:lstStyle/>
          <a:p>
            <a:fld id="{151A37BD-36C1-C241-9809-3EDD93016CB8}" type="datetimeFigureOut">
              <a:rPr lang="nl-NL" smtClean="0"/>
              <a:t>06-01-21</a:t>
            </a:fld>
            <a:endParaRPr lang="nl-NL"/>
          </a:p>
        </p:txBody>
      </p:sp>
      <p:sp>
        <p:nvSpPr>
          <p:cNvPr id="5" name="Tijdelijke aanduiding voor voettekst 4">
            <a:extLst>
              <a:ext uri="{FF2B5EF4-FFF2-40B4-BE49-F238E27FC236}">
                <a16:creationId xmlns:a16="http://schemas.microsoft.com/office/drawing/2014/main" id="{3A692405-F261-984F-9BBA-630EED6529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67F39C7-25F1-934A-9232-53D5A2B5C200}"/>
              </a:ext>
            </a:extLst>
          </p:cNvPr>
          <p:cNvSpPr>
            <a:spLocks noGrp="1"/>
          </p:cNvSpPr>
          <p:nvPr>
            <p:ph type="sldNum" sz="quarter" idx="12"/>
          </p:nvPr>
        </p:nvSpPr>
        <p:spPr/>
        <p:txBody>
          <a:bodyPr/>
          <a:lstStyle/>
          <a:p>
            <a:fld id="{C1C100E4-6D6E-AA48-95A8-E0C26C571E5D}" type="slidenum">
              <a:rPr lang="nl-NL" smtClean="0"/>
              <a:t>‹nr.›</a:t>
            </a:fld>
            <a:endParaRPr lang="nl-NL"/>
          </a:p>
        </p:txBody>
      </p:sp>
      <p:sp>
        <p:nvSpPr>
          <p:cNvPr id="7" name="Tijdelijke aanduiding voor dianummer 5">
            <a:extLst>
              <a:ext uri="{FF2B5EF4-FFF2-40B4-BE49-F238E27FC236}">
                <a16:creationId xmlns:a16="http://schemas.microsoft.com/office/drawing/2014/main" id="{32A1C23D-241A-A14C-A8E5-7DD927D7ED5F}"/>
              </a:ext>
            </a:extLst>
          </p:cNvPr>
          <p:cNvSpPr>
            <a:spLocks noGrp="1"/>
          </p:cNvSpPr>
          <p:nvPr>
            <p:ph type="sldNum" sz="quarter" idx="10"/>
          </p:nvPr>
        </p:nvSpPr>
        <p:spPr>
          <a:xfrm>
            <a:off x="8610600" y="6356350"/>
            <a:ext cx="2743200" cy="365125"/>
          </a:xfrm>
        </p:spPr>
        <p:txBody>
          <a:bodyPr/>
          <a:lstStyle>
            <a:lvl1pPr>
              <a:defRPr/>
            </a:lvl1pPr>
          </a:lstStyle>
          <a:p>
            <a:pPr>
              <a:defRPr/>
            </a:pPr>
            <a:fld id="{57C2F0C7-1C62-4E5B-AAF3-9093AE450CD5}" type="slidenum">
              <a:rPr lang="nl-NL" smtClean="0"/>
              <a:pPr>
                <a:defRPr/>
              </a:pPr>
              <a:t>‹nr.›</a:t>
            </a:fld>
            <a:endParaRPr lang="nl-NL"/>
          </a:p>
        </p:txBody>
      </p:sp>
    </p:spTree>
    <p:extLst>
      <p:ext uri="{BB962C8B-B14F-4D97-AF65-F5344CB8AC3E}">
        <p14:creationId xmlns:p14="http://schemas.microsoft.com/office/powerpoint/2010/main" val="3701172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3B7C89C-EEF9-2F49-8638-BEE8F0E1877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17E14B3-492C-1643-8306-F8848852D9E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DBC4B5A-FD8E-4F4E-9E32-E949E7FEA78A}"/>
              </a:ext>
            </a:extLst>
          </p:cNvPr>
          <p:cNvSpPr>
            <a:spLocks noGrp="1"/>
          </p:cNvSpPr>
          <p:nvPr>
            <p:ph type="dt" sz="half" idx="10"/>
          </p:nvPr>
        </p:nvSpPr>
        <p:spPr/>
        <p:txBody>
          <a:bodyPr/>
          <a:lstStyle/>
          <a:p>
            <a:fld id="{151A37BD-36C1-C241-9809-3EDD93016CB8}" type="datetimeFigureOut">
              <a:rPr lang="nl-NL" smtClean="0"/>
              <a:t>06-01-21</a:t>
            </a:fld>
            <a:endParaRPr lang="nl-NL"/>
          </a:p>
        </p:txBody>
      </p:sp>
      <p:sp>
        <p:nvSpPr>
          <p:cNvPr id="5" name="Tijdelijke aanduiding voor voettekst 4">
            <a:extLst>
              <a:ext uri="{FF2B5EF4-FFF2-40B4-BE49-F238E27FC236}">
                <a16:creationId xmlns:a16="http://schemas.microsoft.com/office/drawing/2014/main" id="{F8D4514E-DFBA-474E-BDC2-15D88819AB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AF95098-2A6C-1E44-A872-BFCDDE147AD7}"/>
              </a:ext>
            </a:extLst>
          </p:cNvPr>
          <p:cNvSpPr>
            <a:spLocks noGrp="1"/>
          </p:cNvSpPr>
          <p:nvPr>
            <p:ph type="sldNum" sz="quarter" idx="12"/>
          </p:nvPr>
        </p:nvSpPr>
        <p:spPr/>
        <p:txBody>
          <a:bodyPr/>
          <a:lstStyle/>
          <a:p>
            <a:fld id="{C1C100E4-6D6E-AA48-95A8-E0C26C571E5D}" type="slidenum">
              <a:rPr lang="nl-NL" smtClean="0"/>
              <a:t>‹nr.›</a:t>
            </a:fld>
            <a:endParaRPr lang="nl-NL"/>
          </a:p>
        </p:txBody>
      </p:sp>
      <p:sp>
        <p:nvSpPr>
          <p:cNvPr id="7" name="Tijdelijke aanduiding voor dianummer 5">
            <a:extLst>
              <a:ext uri="{FF2B5EF4-FFF2-40B4-BE49-F238E27FC236}">
                <a16:creationId xmlns:a16="http://schemas.microsoft.com/office/drawing/2014/main" id="{01696A68-3E64-474F-A8A8-35D26F05E770}"/>
              </a:ext>
            </a:extLst>
          </p:cNvPr>
          <p:cNvSpPr>
            <a:spLocks noGrp="1"/>
          </p:cNvSpPr>
          <p:nvPr>
            <p:ph type="sldNum" sz="quarter" idx="10"/>
          </p:nvPr>
        </p:nvSpPr>
        <p:spPr>
          <a:xfrm>
            <a:off x="8610600" y="6356350"/>
            <a:ext cx="2743200" cy="365125"/>
          </a:xfrm>
        </p:spPr>
        <p:txBody>
          <a:bodyPr/>
          <a:lstStyle>
            <a:lvl1pPr>
              <a:defRPr/>
            </a:lvl1pPr>
          </a:lstStyle>
          <a:p>
            <a:pPr>
              <a:defRPr/>
            </a:pPr>
            <a:fld id="{EDF6F545-27C2-42F9-B8CE-D070A855A73F}" type="slidenum">
              <a:rPr lang="nl-NL" smtClean="0"/>
              <a:pPr>
                <a:defRPr/>
              </a:pPr>
              <a:t>‹nr.›</a:t>
            </a:fld>
            <a:endParaRPr lang="nl-NL"/>
          </a:p>
        </p:txBody>
      </p:sp>
    </p:spTree>
    <p:extLst>
      <p:ext uri="{BB962C8B-B14F-4D97-AF65-F5344CB8AC3E}">
        <p14:creationId xmlns:p14="http://schemas.microsoft.com/office/powerpoint/2010/main" val="2181735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1/6/21</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4196985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1/6/21</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150455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1/6/21</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569818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1/6/21</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3931119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1/6/21</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941808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1/6/21</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3895242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1/6/21</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2516345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1/6/21</a:t>
            </a:fld>
            <a:endParaRPr lang="en-US"/>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‹nr.›</a:t>
            </a:fld>
            <a:endParaRPr lang="en-US"/>
          </a:p>
        </p:txBody>
      </p:sp>
    </p:spTree>
    <p:extLst>
      <p:ext uri="{BB962C8B-B14F-4D97-AF65-F5344CB8AC3E}">
        <p14:creationId xmlns:p14="http://schemas.microsoft.com/office/powerpoint/2010/main" val="1265903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F88716-2D08-4F49-AFE0-4E2F62F61A0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4B466CB-F1DB-B74F-9E1E-EDEF236DFF9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F3CAD7C-E14D-E44B-A4AD-B202A9849518}"/>
              </a:ext>
            </a:extLst>
          </p:cNvPr>
          <p:cNvSpPr>
            <a:spLocks noGrp="1"/>
          </p:cNvSpPr>
          <p:nvPr>
            <p:ph type="dt" sz="half" idx="10"/>
          </p:nvPr>
        </p:nvSpPr>
        <p:spPr/>
        <p:txBody>
          <a:bodyPr/>
          <a:lstStyle/>
          <a:p>
            <a:fld id="{151A37BD-36C1-C241-9809-3EDD93016CB8}" type="datetimeFigureOut">
              <a:rPr lang="nl-NL" smtClean="0"/>
              <a:t>06-01-21</a:t>
            </a:fld>
            <a:endParaRPr lang="nl-NL"/>
          </a:p>
        </p:txBody>
      </p:sp>
      <p:sp>
        <p:nvSpPr>
          <p:cNvPr id="5" name="Tijdelijke aanduiding voor voettekst 4">
            <a:extLst>
              <a:ext uri="{FF2B5EF4-FFF2-40B4-BE49-F238E27FC236}">
                <a16:creationId xmlns:a16="http://schemas.microsoft.com/office/drawing/2014/main" id="{4F8597DA-7FCB-FA4D-98EF-1E11EBF36F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E3D5833-ABD4-5643-B31A-398BB4AC1534}"/>
              </a:ext>
            </a:extLst>
          </p:cNvPr>
          <p:cNvSpPr>
            <a:spLocks noGrp="1"/>
          </p:cNvSpPr>
          <p:nvPr>
            <p:ph type="sldNum" sz="quarter" idx="12"/>
          </p:nvPr>
        </p:nvSpPr>
        <p:spPr/>
        <p:txBody>
          <a:bodyPr/>
          <a:lstStyle/>
          <a:p>
            <a:fld id="{C1C100E4-6D6E-AA48-95A8-E0C26C571E5D}" type="slidenum">
              <a:rPr lang="nl-NL" smtClean="0"/>
              <a:t>‹nr.›</a:t>
            </a:fld>
            <a:endParaRPr lang="nl-NL"/>
          </a:p>
        </p:txBody>
      </p:sp>
      <p:sp>
        <p:nvSpPr>
          <p:cNvPr id="7" name="Tijdelijke aanduiding voor dianummer 5">
            <a:extLst>
              <a:ext uri="{FF2B5EF4-FFF2-40B4-BE49-F238E27FC236}">
                <a16:creationId xmlns:a16="http://schemas.microsoft.com/office/drawing/2014/main" id="{54852DE3-009B-9E4C-8AEA-D17614F14725}"/>
              </a:ext>
            </a:extLst>
          </p:cNvPr>
          <p:cNvSpPr>
            <a:spLocks noGrp="1"/>
          </p:cNvSpPr>
          <p:nvPr>
            <p:ph type="sldNum" sz="quarter" idx="10"/>
          </p:nvPr>
        </p:nvSpPr>
        <p:spPr>
          <a:xfrm>
            <a:off x="8610600" y="6356350"/>
            <a:ext cx="2743200" cy="365125"/>
          </a:xfrm>
        </p:spPr>
        <p:txBody>
          <a:bodyPr/>
          <a:lstStyle>
            <a:lvl1pPr>
              <a:defRPr/>
            </a:lvl1pPr>
          </a:lstStyle>
          <a:p>
            <a:pPr>
              <a:defRPr/>
            </a:pPr>
            <a:fld id="{43DA33CB-133B-45DE-9270-8AB102EE21F7}" type="slidenum">
              <a:rPr lang="nl-NL" smtClean="0"/>
              <a:pPr>
                <a:defRPr/>
              </a:pPr>
              <a:t>‹nr.›</a:t>
            </a:fld>
            <a:endParaRPr lang="nl-NL"/>
          </a:p>
        </p:txBody>
      </p:sp>
    </p:spTree>
    <p:extLst>
      <p:ext uri="{BB962C8B-B14F-4D97-AF65-F5344CB8AC3E}">
        <p14:creationId xmlns:p14="http://schemas.microsoft.com/office/powerpoint/2010/main" val="480820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1/6/21</a:t>
            </a:fld>
            <a:endParaRPr lang="en-US"/>
          </a:p>
        </p:txBody>
      </p:sp>
      <p:sp>
        <p:nvSpPr>
          <p:cNvPr id="6" name="Footer Placeholder 5"/>
          <p:cNvSpPr>
            <a:spLocks noGrp="1"/>
          </p:cNvSpPr>
          <p:nvPr>
            <p:ph type="ftr" sz="quarter" idx="11"/>
          </p:nvPr>
        </p:nvSpPr>
        <p:spPr>
          <a:xfrm>
            <a:off x="1097279" y="6446838"/>
            <a:ext cx="6818262" cy="365125"/>
          </a:xfrm>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3999668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1/6/21</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915121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1/6/21</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1042842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B248DC-62FE-C54B-81E2-50C74C826C7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DBE40B3-10B8-3D4F-8756-9BEFFAA06B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720C706-0372-7741-9041-77F2DB2ECB39}"/>
              </a:ext>
            </a:extLst>
          </p:cNvPr>
          <p:cNvSpPr>
            <a:spLocks noGrp="1"/>
          </p:cNvSpPr>
          <p:nvPr>
            <p:ph type="dt" sz="half" idx="10"/>
          </p:nvPr>
        </p:nvSpPr>
        <p:spPr/>
        <p:txBody>
          <a:bodyPr/>
          <a:lstStyle/>
          <a:p>
            <a:fld id="{151A37BD-36C1-C241-9809-3EDD93016CB8}" type="datetimeFigureOut">
              <a:rPr lang="nl-NL" smtClean="0"/>
              <a:t>06-01-21</a:t>
            </a:fld>
            <a:endParaRPr lang="nl-NL"/>
          </a:p>
        </p:txBody>
      </p:sp>
      <p:sp>
        <p:nvSpPr>
          <p:cNvPr id="5" name="Tijdelijke aanduiding voor voettekst 4">
            <a:extLst>
              <a:ext uri="{FF2B5EF4-FFF2-40B4-BE49-F238E27FC236}">
                <a16:creationId xmlns:a16="http://schemas.microsoft.com/office/drawing/2014/main" id="{03F70D08-ED90-0E44-9787-E5A6A7763DB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2BCDF23-B52A-3A40-8A66-457BBE0C5020}"/>
              </a:ext>
            </a:extLst>
          </p:cNvPr>
          <p:cNvSpPr>
            <a:spLocks noGrp="1"/>
          </p:cNvSpPr>
          <p:nvPr>
            <p:ph type="sldNum" sz="quarter" idx="12"/>
          </p:nvPr>
        </p:nvSpPr>
        <p:spPr/>
        <p:txBody>
          <a:bodyPr/>
          <a:lstStyle/>
          <a:p>
            <a:fld id="{C1C100E4-6D6E-AA48-95A8-E0C26C571E5D}" type="slidenum">
              <a:rPr lang="nl-NL" smtClean="0"/>
              <a:t>‹nr.›</a:t>
            </a:fld>
            <a:endParaRPr lang="nl-NL"/>
          </a:p>
        </p:txBody>
      </p:sp>
    </p:spTree>
    <p:extLst>
      <p:ext uri="{BB962C8B-B14F-4D97-AF65-F5344CB8AC3E}">
        <p14:creationId xmlns:p14="http://schemas.microsoft.com/office/powerpoint/2010/main" val="2966389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C3B6C-5886-0548-8DC2-DBF7BB9C865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594F22E-AE34-9A42-886A-9F9C778B910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28D8A32-2A87-134A-8A36-C4DFD4C0C83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BE5109A-F2E9-814C-99B3-15376AA2EB8D}"/>
              </a:ext>
            </a:extLst>
          </p:cNvPr>
          <p:cNvSpPr>
            <a:spLocks noGrp="1"/>
          </p:cNvSpPr>
          <p:nvPr>
            <p:ph type="dt" sz="half" idx="10"/>
          </p:nvPr>
        </p:nvSpPr>
        <p:spPr/>
        <p:txBody>
          <a:bodyPr/>
          <a:lstStyle/>
          <a:p>
            <a:fld id="{151A37BD-36C1-C241-9809-3EDD93016CB8}" type="datetimeFigureOut">
              <a:rPr lang="nl-NL" smtClean="0"/>
              <a:t>06-01-21</a:t>
            </a:fld>
            <a:endParaRPr lang="nl-NL"/>
          </a:p>
        </p:txBody>
      </p:sp>
      <p:sp>
        <p:nvSpPr>
          <p:cNvPr id="6" name="Tijdelijke aanduiding voor voettekst 5">
            <a:extLst>
              <a:ext uri="{FF2B5EF4-FFF2-40B4-BE49-F238E27FC236}">
                <a16:creationId xmlns:a16="http://schemas.microsoft.com/office/drawing/2014/main" id="{D1BCFB55-732A-B348-8F9F-AE0E62215DC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1BCA6B2-EC36-754F-ACCF-B849B3F20B08}"/>
              </a:ext>
            </a:extLst>
          </p:cNvPr>
          <p:cNvSpPr>
            <a:spLocks noGrp="1"/>
          </p:cNvSpPr>
          <p:nvPr>
            <p:ph type="sldNum" sz="quarter" idx="12"/>
          </p:nvPr>
        </p:nvSpPr>
        <p:spPr/>
        <p:txBody>
          <a:bodyPr/>
          <a:lstStyle/>
          <a:p>
            <a:fld id="{C1C100E4-6D6E-AA48-95A8-E0C26C571E5D}" type="slidenum">
              <a:rPr lang="nl-NL" smtClean="0"/>
              <a:t>‹nr.›</a:t>
            </a:fld>
            <a:endParaRPr lang="nl-NL"/>
          </a:p>
        </p:txBody>
      </p:sp>
      <p:sp>
        <p:nvSpPr>
          <p:cNvPr id="8" name="Tijdelijke aanduiding voor dianummer 5">
            <a:extLst>
              <a:ext uri="{FF2B5EF4-FFF2-40B4-BE49-F238E27FC236}">
                <a16:creationId xmlns:a16="http://schemas.microsoft.com/office/drawing/2014/main" id="{1D72EF93-BFBF-2346-B692-8B079F84C977}"/>
              </a:ext>
            </a:extLst>
          </p:cNvPr>
          <p:cNvSpPr>
            <a:spLocks noGrp="1"/>
          </p:cNvSpPr>
          <p:nvPr>
            <p:ph type="sldNum" sz="quarter" idx="10"/>
          </p:nvPr>
        </p:nvSpPr>
        <p:spPr>
          <a:xfrm>
            <a:off x="8610600" y="6356350"/>
            <a:ext cx="2743200" cy="365125"/>
          </a:xfrm>
        </p:spPr>
        <p:txBody>
          <a:bodyPr/>
          <a:lstStyle>
            <a:lvl1pPr>
              <a:defRPr/>
            </a:lvl1pPr>
          </a:lstStyle>
          <a:p>
            <a:pPr>
              <a:defRPr/>
            </a:pPr>
            <a:fld id="{4D3070D7-37CD-4D49-B1DC-96E3217C6235}" type="slidenum">
              <a:rPr lang="nl-NL" smtClean="0"/>
              <a:pPr>
                <a:defRPr/>
              </a:pPr>
              <a:t>‹nr.›</a:t>
            </a:fld>
            <a:endParaRPr lang="nl-NL"/>
          </a:p>
        </p:txBody>
      </p:sp>
    </p:spTree>
    <p:extLst>
      <p:ext uri="{BB962C8B-B14F-4D97-AF65-F5344CB8AC3E}">
        <p14:creationId xmlns:p14="http://schemas.microsoft.com/office/powerpoint/2010/main" val="1548536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245F5F-1D10-7A43-8467-DC8A4F043C9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B9ED320-98EE-8E4C-BBE7-F200B6299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162F36A-98CA-6548-A567-F3E45690AC6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720DD99-6C2F-634F-9376-15FD6F4B4E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223801B-468E-C243-9DD8-1946D5D98B5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CCB3C76-555A-564D-B6EE-34DD0E9D1531}"/>
              </a:ext>
            </a:extLst>
          </p:cNvPr>
          <p:cNvSpPr>
            <a:spLocks noGrp="1"/>
          </p:cNvSpPr>
          <p:nvPr>
            <p:ph type="dt" sz="half" idx="10"/>
          </p:nvPr>
        </p:nvSpPr>
        <p:spPr/>
        <p:txBody>
          <a:bodyPr/>
          <a:lstStyle/>
          <a:p>
            <a:fld id="{151A37BD-36C1-C241-9809-3EDD93016CB8}" type="datetimeFigureOut">
              <a:rPr lang="nl-NL" smtClean="0"/>
              <a:t>06-01-21</a:t>
            </a:fld>
            <a:endParaRPr lang="nl-NL"/>
          </a:p>
        </p:txBody>
      </p:sp>
      <p:sp>
        <p:nvSpPr>
          <p:cNvPr id="8" name="Tijdelijke aanduiding voor voettekst 7">
            <a:extLst>
              <a:ext uri="{FF2B5EF4-FFF2-40B4-BE49-F238E27FC236}">
                <a16:creationId xmlns:a16="http://schemas.microsoft.com/office/drawing/2014/main" id="{825B7C52-6268-1E4A-AFA7-66BF35C42E6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D13E448-98C2-7449-AF13-46C8E51A6875}"/>
              </a:ext>
            </a:extLst>
          </p:cNvPr>
          <p:cNvSpPr>
            <a:spLocks noGrp="1"/>
          </p:cNvSpPr>
          <p:nvPr>
            <p:ph type="sldNum" sz="quarter" idx="12"/>
          </p:nvPr>
        </p:nvSpPr>
        <p:spPr/>
        <p:txBody>
          <a:bodyPr/>
          <a:lstStyle/>
          <a:p>
            <a:fld id="{C1C100E4-6D6E-AA48-95A8-E0C26C571E5D}" type="slidenum">
              <a:rPr lang="nl-NL" smtClean="0"/>
              <a:t>‹nr.›</a:t>
            </a:fld>
            <a:endParaRPr lang="nl-NL"/>
          </a:p>
        </p:txBody>
      </p:sp>
      <p:sp>
        <p:nvSpPr>
          <p:cNvPr id="10" name="Tijdelijke aanduiding voor dianummer 5">
            <a:extLst>
              <a:ext uri="{FF2B5EF4-FFF2-40B4-BE49-F238E27FC236}">
                <a16:creationId xmlns:a16="http://schemas.microsoft.com/office/drawing/2014/main" id="{3E4075B6-5647-0745-8922-D8B5F46BD46A}"/>
              </a:ext>
            </a:extLst>
          </p:cNvPr>
          <p:cNvSpPr>
            <a:spLocks noGrp="1"/>
          </p:cNvSpPr>
          <p:nvPr>
            <p:ph type="sldNum" sz="quarter" idx="10"/>
          </p:nvPr>
        </p:nvSpPr>
        <p:spPr>
          <a:xfrm>
            <a:off x="8610600" y="6356350"/>
            <a:ext cx="2743200" cy="365125"/>
          </a:xfrm>
        </p:spPr>
        <p:txBody>
          <a:bodyPr/>
          <a:lstStyle>
            <a:lvl1pPr>
              <a:defRPr/>
            </a:lvl1pPr>
          </a:lstStyle>
          <a:p>
            <a:pPr>
              <a:defRPr/>
            </a:pPr>
            <a:fld id="{D00F4DB4-E3AD-40B4-8354-36084D71A52D}" type="slidenum">
              <a:rPr lang="nl-NL" smtClean="0"/>
              <a:pPr>
                <a:defRPr/>
              </a:pPr>
              <a:t>‹nr.›</a:t>
            </a:fld>
            <a:endParaRPr lang="nl-NL"/>
          </a:p>
        </p:txBody>
      </p:sp>
    </p:spTree>
    <p:extLst>
      <p:ext uri="{BB962C8B-B14F-4D97-AF65-F5344CB8AC3E}">
        <p14:creationId xmlns:p14="http://schemas.microsoft.com/office/powerpoint/2010/main" val="1502856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EA490E-A6B4-B141-962E-4113AFBED5F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CD18C2B-E24E-DA4C-83E6-A01AA95FC318}"/>
              </a:ext>
            </a:extLst>
          </p:cNvPr>
          <p:cNvSpPr>
            <a:spLocks noGrp="1"/>
          </p:cNvSpPr>
          <p:nvPr>
            <p:ph type="dt" sz="half" idx="10"/>
          </p:nvPr>
        </p:nvSpPr>
        <p:spPr/>
        <p:txBody>
          <a:bodyPr/>
          <a:lstStyle/>
          <a:p>
            <a:fld id="{151A37BD-36C1-C241-9809-3EDD93016CB8}" type="datetimeFigureOut">
              <a:rPr lang="nl-NL" smtClean="0"/>
              <a:t>06-01-21</a:t>
            </a:fld>
            <a:endParaRPr lang="nl-NL"/>
          </a:p>
        </p:txBody>
      </p:sp>
      <p:sp>
        <p:nvSpPr>
          <p:cNvPr id="4" name="Tijdelijke aanduiding voor voettekst 3">
            <a:extLst>
              <a:ext uri="{FF2B5EF4-FFF2-40B4-BE49-F238E27FC236}">
                <a16:creationId xmlns:a16="http://schemas.microsoft.com/office/drawing/2014/main" id="{C649E123-9008-3842-956C-BD6A02555CA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D2452F8-3567-AD4E-A64D-423DB6D4620E}"/>
              </a:ext>
            </a:extLst>
          </p:cNvPr>
          <p:cNvSpPr>
            <a:spLocks noGrp="1"/>
          </p:cNvSpPr>
          <p:nvPr>
            <p:ph type="sldNum" sz="quarter" idx="12"/>
          </p:nvPr>
        </p:nvSpPr>
        <p:spPr/>
        <p:txBody>
          <a:bodyPr/>
          <a:lstStyle/>
          <a:p>
            <a:fld id="{C1C100E4-6D6E-AA48-95A8-E0C26C571E5D}" type="slidenum">
              <a:rPr lang="nl-NL" smtClean="0"/>
              <a:t>‹nr.›</a:t>
            </a:fld>
            <a:endParaRPr lang="nl-NL"/>
          </a:p>
        </p:txBody>
      </p:sp>
      <p:sp>
        <p:nvSpPr>
          <p:cNvPr id="6" name="Tijdelijke aanduiding voor dianummer 5">
            <a:extLst>
              <a:ext uri="{FF2B5EF4-FFF2-40B4-BE49-F238E27FC236}">
                <a16:creationId xmlns:a16="http://schemas.microsoft.com/office/drawing/2014/main" id="{693E7753-C09E-CD43-81CE-94E7513103B0}"/>
              </a:ext>
            </a:extLst>
          </p:cNvPr>
          <p:cNvSpPr>
            <a:spLocks noGrp="1"/>
          </p:cNvSpPr>
          <p:nvPr>
            <p:ph type="sldNum" sz="quarter" idx="10"/>
          </p:nvPr>
        </p:nvSpPr>
        <p:spPr>
          <a:xfrm>
            <a:off x="8610600" y="6356350"/>
            <a:ext cx="2743200" cy="365125"/>
          </a:xfrm>
        </p:spPr>
        <p:txBody>
          <a:bodyPr/>
          <a:lstStyle>
            <a:lvl1pPr>
              <a:defRPr/>
            </a:lvl1pPr>
          </a:lstStyle>
          <a:p>
            <a:pPr>
              <a:defRPr/>
            </a:pPr>
            <a:fld id="{63D7EF34-07B5-48AD-9CB7-22C98B92FA6D}" type="slidenum">
              <a:rPr lang="nl-NL" smtClean="0"/>
              <a:pPr>
                <a:defRPr/>
              </a:pPr>
              <a:t>‹nr.›</a:t>
            </a:fld>
            <a:endParaRPr lang="nl-NL"/>
          </a:p>
        </p:txBody>
      </p:sp>
    </p:spTree>
    <p:extLst>
      <p:ext uri="{BB962C8B-B14F-4D97-AF65-F5344CB8AC3E}">
        <p14:creationId xmlns:p14="http://schemas.microsoft.com/office/powerpoint/2010/main" val="2023344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7D92BC3-7689-5548-83D3-FA324AB55D73}"/>
              </a:ext>
            </a:extLst>
          </p:cNvPr>
          <p:cNvSpPr>
            <a:spLocks noGrp="1"/>
          </p:cNvSpPr>
          <p:nvPr>
            <p:ph type="dt" sz="half" idx="10"/>
          </p:nvPr>
        </p:nvSpPr>
        <p:spPr/>
        <p:txBody>
          <a:bodyPr/>
          <a:lstStyle/>
          <a:p>
            <a:fld id="{151A37BD-36C1-C241-9809-3EDD93016CB8}" type="datetimeFigureOut">
              <a:rPr lang="nl-NL" smtClean="0"/>
              <a:t>06-01-21</a:t>
            </a:fld>
            <a:endParaRPr lang="nl-NL"/>
          </a:p>
        </p:txBody>
      </p:sp>
      <p:sp>
        <p:nvSpPr>
          <p:cNvPr id="3" name="Tijdelijke aanduiding voor voettekst 2">
            <a:extLst>
              <a:ext uri="{FF2B5EF4-FFF2-40B4-BE49-F238E27FC236}">
                <a16:creationId xmlns:a16="http://schemas.microsoft.com/office/drawing/2014/main" id="{043C8559-99B2-E74F-9829-3FA7F54FB1C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C5F8E08-7B56-694C-827F-80AB0F8A5A1C}"/>
              </a:ext>
            </a:extLst>
          </p:cNvPr>
          <p:cNvSpPr>
            <a:spLocks noGrp="1"/>
          </p:cNvSpPr>
          <p:nvPr>
            <p:ph type="sldNum" sz="quarter" idx="12"/>
          </p:nvPr>
        </p:nvSpPr>
        <p:spPr/>
        <p:txBody>
          <a:bodyPr/>
          <a:lstStyle/>
          <a:p>
            <a:fld id="{C1C100E4-6D6E-AA48-95A8-E0C26C571E5D}" type="slidenum">
              <a:rPr lang="nl-NL" smtClean="0"/>
              <a:t>‹nr.›</a:t>
            </a:fld>
            <a:endParaRPr lang="nl-NL"/>
          </a:p>
        </p:txBody>
      </p:sp>
      <p:sp>
        <p:nvSpPr>
          <p:cNvPr id="5" name="Tijdelijke aanduiding voor dianummer 5">
            <a:extLst>
              <a:ext uri="{FF2B5EF4-FFF2-40B4-BE49-F238E27FC236}">
                <a16:creationId xmlns:a16="http://schemas.microsoft.com/office/drawing/2014/main" id="{662BFEBD-1A8C-2B43-B129-FF47885E5ADC}"/>
              </a:ext>
            </a:extLst>
          </p:cNvPr>
          <p:cNvSpPr>
            <a:spLocks noGrp="1"/>
          </p:cNvSpPr>
          <p:nvPr>
            <p:ph type="sldNum" sz="quarter" idx="10"/>
          </p:nvPr>
        </p:nvSpPr>
        <p:spPr>
          <a:xfrm>
            <a:off x="8610600" y="6356350"/>
            <a:ext cx="2743200" cy="365125"/>
          </a:xfrm>
        </p:spPr>
        <p:txBody>
          <a:bodyPr/>
          <a:lstStyle>
            <a:lvl1pPr>
              <a:defRPr/>
            </a:lvl1pPr>
          </a:lstStyle>
          <a:p>
            <a:pPr>
              <a:defRPr/>
            </a:pPr>
            <a:fld id="{23E15384-6015-49AB-81CF-E758B0E87E75}" type="slidenum">
              <a:rPr lang="nl-NL" smtClean="0"/>
              <a:pPr>
                <a:defRPr/>
              </a:pPr>
              <a:t>‹nr.›</a:t>
            </a:fld>
            <a:endParaRPr lang="nl-NL"/>
          </a:p>
        </p:txBody>
      </p:sp>
    </p:spTree>
    <p:extLst>
      <p:ext uri="{BB962C8B-B14F-4D97-AF65-F5344CB8AC3E}">
        <p14:creationId xmlns:p14="http://schemas.microsoft.com/office/powerpoint/2010/main" val="1313479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71B6ED-7A83-5A44-BBB5-412B11BEB1B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D6E7342-4C21-1549-AE97-4F2A86179F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890BCB3-CAD0-EB4A-A109-1BEB28A9B2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EA82FDE-A42D-1247-BC22-E4A3C57029EF}"/>
              </a:ext>
            </a:extLst>
          </p:cNvPr>
          <p:cNvSpPr>
            <a:spLocks noGrp="1"/>
          </p:cNvSpPr>
          <p:nvPr>
            <p:ph type="dt" sz="half" idx="10"/>
          </p:nvPr>
        </p:nvSpPr>
        <p:spPr/>
        <p:txBody>
          <a:bodyPr/>
          <a:lstStyle/>
          <a:p>
            <a:fld id="{151A37BD-36C1-C241-9809-3EDD93016CB8}" type="datetimeFigureOut">
              <a:rPr lang="nl-NL" smtClean="0"/>
              <a:t>06-01-21</a:t>
            </a:fld>
            <a:endParaRPr lang="nl-NL"/>
          </a:p>
        </p:txBody>
      </p:sp>
      <p:sp>
        <p:nvSpPr>
          <p:cNvPr id="6" name="Tijdelijke aanduiding voor voettekst 5">
            <a:extLst>
              <a:ext uri="{FF2B5EF4-FFF2-40B4-BE49-F238E27FC236}">
                <a16:creationId xmlns:a16="http://schemas.microsoft.com/office/drawing/2014/main" id="{0F21EA52-7A47-C64C-9EED-1083FECF0D5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6122F26-EB95-F046-8A75-8147A458C9D6}"/>
              </a:ext>
            </a:extLst>
          </p:cNvPr>
          <p:cNvSpPr>
            <a:spLocks noGrp="1"/>
          </p:cNvSpPr>
          <p:nvPr>
            <p:ph type="sldNum" sz="quarter" idx="12"/>
          </p:nvPr>
        </p:nvSpPr>
        <p:spPr/>
        <p:txBody>
          <a:bodyPr/>
          <a:lstStyle/>
          <a:p>
            <a:fld id="{C1C100E4-6D6E-AA48-95A8-E0C26C571E5D}" type="slidenum">
              <a:rPr lang="nl-NL" smtClean="0"/>
              <a:t>‹nr.›</a:t>
            </a:fld>
            <a:endParaRPr lang="nl-NL"/>
          </a:p>
        </p:txBody>
      </p:sp>
      <p:sp>
        <p:nvSpPr>
          <p:cNvPr id="8" name="Tijdelijke aanduiding voor dianummer 5">
            <a:extLst>
              <a:ext uri="{FF2B5EF4-FFF2-40B4-BE49-F238E27FC236}">
                <a16:creationId xmlns:a16="http://schemas.microsoft.com/office/drawing/2014/main" id="{D6D4E22C-965D-7E43-8021-D7AC49C84C79}"/>
              </a:ext>
            </a:extLst>
          </p:cNvPr>
          <p:cNvSpPr>
            <a:spLocks noGrp="1"/>
          </p:cNvSpPr>
          <p:nvPr>
            <p:ph type="sldNum" sz="quarter" idx="10"/>
          </p:nvPr>
        </p:nvSpPr>
        <p:spPr>
          <a:xfrm>
            <a:off x="8610600" y="6356350"/>
            <a:ext cx="2743200" cy="365125"/>
          </a:xfrm>
        </p:spPr>
        <p:txBody>
          <a:bodyPr/>
          <a:lstStyle>
            <a:lvl1pPr>
              <a:defRPr/>
            </a:lvl1pPr>
          </a:lstStyle>
          <a:p>
            <a:pPr>
              <a:defRPr/>
            </a:pPr>
            <a:fld id="{CEA43658-234B-42EA-9442-B6F6282A60D0}" type="slidenum">
              <a:rPr lang="nl-NL" smtClean="0"/>
              <a:pPr>
                <a:defRPr/>
              </a:pPr>
              <a:t>‹nr.›</a:t>
            </a:fld>
            <a:endParaRPr lang="nl-NL"/>
          </a:p>
        </p:txBody>
      </p:sp>
    </p:spTree>
    <p:extLst>
      <p:ext uri="{BB962C8B-B14F-4D97-AF65-F5344CB8AC3E}">
        <p14:creationId xmlns:p14="http://schemas.microsoft.com/office/powerpoint/2010/main" val="2082959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C33484-B1F8-8E41-BF5E-82ECE2740BE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5747572-A3A8-F548-AE7C-770B831984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BD94ECB-F893-194C-B269-EB25F6B18F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269FD8D-5175-4741-B786-23C3D92AA8B9}"/>
              </a:ext>
            </a:extLst>
          </p:cNvPr>
          <p:cNvSpPr>
            <a:spLocks noGrp="1"/>
          </p:cNvSpPr>
          <p:nvPr>
            <p:ph type="dt" sz="half" idx="10"/>
          </p:nvPr>
        </p:nvSpPr>
        <p:spPr/>
        <p:txBody>
          <a:bodyPr/>
          <a:lstStyle/>
          <a:p>
            <a:fld id="{151A37BD-36C1-C241-9809-3EDD93016CB8}" type="datetimeFigureOut">
              <a:rPr lang="nl-NL" smtClean="0"/>
              <a:t>06-01-21</a:t>
            </a:fld>
            <a:endParaRPr lang="nl-NL"/>
          </a:p>
        </p:txBody>
      </p:sp>
      <p:sp>
        <p:nvSpPr>
          <p:cNvPr id="6" name="Tijdelijke aanduiding voor voettekst 5">
            <a:extLst>
              <a:ext uri="{FF2B5EF4-FFF2-40B4-BE49-F238E27FC236}">
                <a16:creationId xmlns:a16="http://schemas.microsoft.com/office/drawing/2014/main" id="{75FE5B48-D594-3544-BC66-466F3885C63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577944F-5877-3C4F-8B0D-4E106424BF50}"/>
              </a:ext>
            </a:extLst>
          </p:cNvPr>
          <p:cNvSpPr>
            <a:spLocks noGrp="1"/>
          </p:cNvSpPr>
          <p:nvPr>
            <p:ph type="sldNum" sz="quarter" idx="12"/>
          </p:nvPr>
        </p:nvSpPr>
        <p:spPr/>
        <p:txBody>
          <a:bodyPr/>
          <a:lstStyle/>
          <a:p>
            <a:fld id="{C1C100E4-6D6E-AA48-95A8-E0C26C571E5D}" type="slidenum">
              <a:rPr lang="nl-NL" smtClean="0"/>
              <a:t>‹nr.›</a:t>
            </a:fld>
            <a:endParaRPr lang="nl-NL"/>
          </a:p>
        </p:txBody>
      </p:sp>
      <p:sp>
        <p:nvSpPr>
          <p:cNvPr id="8" name="Tijdelijke aanduiding voor dianummer 5">
            <a:extLst>
              <a:ext uri="{FF2B5EF4-FFF2-40B4-BE49-F238E27FC236}">
                <a16:creationId xmlns:a16="http://schemas.microsoft.com/office/drawing/2014/main" id="{E0D723B3-08CB-A84D-A401-47D706BBDEE3}"/>
              </a:ext>
            </a:extLst>
          </p:cNvPr>
          <p:cNvSpPr>
            <a:spLocks noGrp="1"/>
          </p:cNvSpPr>
          <p:nvPr>
            <p:ph type="sldNum" sz="quarter" idx="10"/>
          </p:nvPr>
        </p:nvSpPr>
        <p:spPr>
          <a:xfrm>
            <a:off x="8610600" y="6356350"/>
            <a:ext cx="2743200" cy="365125"/>
          </a:xfrm>
        </p:spPr>
        <p:txBody>
          <a:bodyPr/>
          <a:lstStyle>
            <a:lvl1pPr>
              <a:defRPr/>
            </a:lvl1pPr>
          </a:lstStyle>
          <a:p>
            <a:pPr>
              <a:defRPr/>
            </a:pPr>
            <a:fld id="{04054B88-B554-4871-AACE-7EE178C5FB91}" type="slidenum">
              <a:rPr lang="nl-NL" smtClean="0"/>
              <a:pPr>
                <a:defRPr/>
              </a:pPr>
              <a:t>‹nr.›</a:t>
            </a:fld>
            <a:endParaRPr lang="nl-NL"/>
          </a:p>
        </p:txBody>
      </p:sp>
    </p:spTree>
    <p:extLst>
      <p:ext uri="{BB962C8B-B14F-4D97-AF65-F5344CB8AC3E}">
        <p14:creationId xmlns:p14="http://schemas.microsoft.com/office/powerpoint/2010/main" val="1731064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E7C0184-CEA3-0B40-9A4B-63FB4BE934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49F15AD-4A05-684C-A050-23B0AD3E7F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CA8FECF-3C6D-6346-9052-A33F7A0C3C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A37BD-36C1-C241-9809-3EDD93016CB8}" type="datetimeFigureOut">
              <a:rPr lang="nl-NL" smtClean="0"/>
              <a:t>06-01-21</a:t>
            </a:fld>
            <a:endParaRPr lang="nl-NL"/>
          </a:p>
        </p:txBody>
      </p:sp>
      <p:sp>
        <p:nvSpPr>
          <p:cNvPr id="5" name="Tijdelijke aanduiding voor voettekst 4">
            <a:extLst>
              <a:ext uri="{FF2B5EF4-FFF2-40B4-BE49-F238E27FC236}">
                <a16:creationId xmlns:a16="http://schemas.microsoft.com/office/drawing/2014/main" id="{91A09B1C-E87E-814A-AF13-312959BF4E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8E3228A-12DE-B348-A4C5-2116194701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1D01BB4-494A-4665-BDE2-8319E3D5D049}" type="slidenum">
              <a:rPr lang="nl-NL" smtClean="0"/>
              <a:pPr>
                <a:defRPr/>
              </a:pPr>
              <a:t>‹nr.›</a:t>
            </a:fld>
            <a:endParaRPr lang="nl-NL"/>
          </a:p>
        </p:txBody>
      </p:sp>
      <p:pic>
        <p:nvPicPr>
          <p:cNvPr id="7" name="Afbeelding 11">
            <a:extLst>
              <a:ext uri="{FF2B5EF4-FFF2-40B4-BE49-F238E27FC236}">
                <a16:creationId xmlns:a16="http://schemas.microsoft.com/office/drawing/2014/main" id="{CB38FBEA-8DE1-8849-81DA-0BA5574CD9B4}"/>
              </a:ext>
            </a:extLst>
          </p:cNvPr>
          <p:cNvPicPr>
            <a:picLocks noChangeAspect="1"/>
          </p:cNvPicPr>
          <p:nvPr userDrawn="1"/>
        </p:nvPicPr>
        <p:blipFill>
          <a:blip r:embed="rId13"/>
          <a:srcRect/>
          <a:stretch>
            <a:fillRect/>
          </a:stretch>
        </p:blipFill>
        <p:spPr bwMode="auto">
          <a:xfrm>
            <a:off x="-14288" y="6211888"/>
            <a:ext cx="12087226" cy="657225"/>
          </a:xfrm>
          <a:prstGeom prst="rect">
            <a:avLst/>
          </a:prstGeom>
          <a:noFill/>
          <a:ln w="9525">
            <a:noFill/>
            <a:miter lim="800000"/>
            <a:headEnd/>
            <a:tailEnd/>
          </a:ln>
        </p:spPr>
      </p:pic>
      <p:sp>
        <p:nvSpPr>
          <p:cNvPr id="8" name="Rechthoek 7">
            <a:extLst>
              <a:ext uri="{FF2B5EF4-FFF2-40B4-BE49-F238E27FC236}">
                <a16:creationId xmlns:a16="http://schemas.microsoft.com/office/drawing/2014/main" id="{43A7D914-A874-024A-84A3-49086AE697BB}"/>
              </a:ext>
            </a:extLst>
          </p:cNvPr>
          <p:cNvSpPr/>
          <p:nvPr userDrawn="1"/>
        </p:nvSpPr>
        <p:spPr>
          <a:xfrm>
            <a:off x="2586038" y="6211888"/>
            <a:ext cx="9605962" cy="646112"/>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Tijdelijke aanduiding voor titel 1">
            <a:extLst>
              <a:ext uri="{FF2B5EF4-FFF2-40B4-BE49-F238E27FC236}">
                <a16:creationId xmlns:a16="http://schemas.microsoft.com/office/drawing/2014/main" id="{A0D8D4E0-4C6D-C74F-AE35-1EFEA1762A27}"/>
              </a:ext>
            </a:extLst>
          </p:cNvPr>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 name="Tijdelijke aanduiding voor tekst 2">
            <a:extLst>
              <a:ext uri="{FF2B5EF4-FFF2-40B4-BE49-F238E27FC236}">
                <a16:creationId xmlns:a16="http://schemas.microsoft.com/office/drawing/2014/main" id="{50A6C7DA-E64E-EB44-A2CD-31E60CD6A412}"/>
              </a:ext>
            </a:extLst>
          </p:cNvPr>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5">
            <a:extLst>
              <a:ext uri="{FF2B5EF4-FFF2-40B4-BE49-F238E27FC236}">
                <a16:creationId xmlns:a16="http://schemas.microsoft.com/office/drawing/2014/main" id="{D21F0E3C-E8C9-7247-AA29-C81F3BAABD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1D01BB4-494A-4665-BDE2-8319E3D5D049}" type="slidenum">
              <a:rPr lang="nl-NL"/>
              <a:pPr>
                <a:defRPr/>
              </a:pPr>
              <a:t>‹nr.›</a:t>
            </a:fld>
            <a:endParaRPr lang="nl-NL"/>
          </a:p>
        </p:txBody>
      </p:sp>
      <p:pic>
        <p:nvPicPr>
          <p:cNvPr id="12" name="Afbeelding 6">
            <a:extLst>
              <a:ext uri="{FF2B5EF4-FFF2-40B4-BE49-F238E27FC236}">
                <a16:creationId xmlns:a16="http://schemas.microsoft.com/office/drawing/2014/main" id="{C637F8DA-1472-4A46-BAF4-47BB9A29099B}"/>
              </a:ext>
            </a:extLst>
          </p:cNvPr>
          <p:cNvPicPr>
            <a:picLocks noChangeAspect="1"/>
          </p:cNvPicPr>
          <p:nvPr userDrawn="1"/>
        </p:nvPicPr>
        <p:blipFill>
          <a:blip r:embed="rId14"/>
          <a:srcRect/>
          <a:stretch>
            <a:fillRect/>
          </a:stretch>
        </p:blipFill>
        <p:spPr bwMode="auto">
          <a:xfrm>
            <a:off x="1138238" y="6211888"/>
            <a:ext cx="482600" cy="509587"/>
          </a:xfrm>
          <a:prstGeom prst="rect">
            <a:avLst/>
          </a:prstGeom>
          <a:noFill/>
          <a:ln w="9525">
            <a:noFill/>
            <a:miter lim="800000"/>
            <a:headEnd/>
            <a:tailEnd/>
          </a:ln>
        </p:spPr>
      </p:pic>
      <p:pic>
        <p:nvPicPr>
          <p:cNvPr id="13" name="Afbeelding 10">
            <a:extLst>
              <a:ext uri="{FF2B5EF4-FFF2-40B4-BE49-F238E27FC236}">
                <a16:creationId xmlns:a16="http://schemas.microsoft.com/office/drawing/2014/main" id="{1C35E2BC-EB7B-8341-B01B-D5937E0E92B1}"/>
              </a:ext>
            </a:extLst>
          </p:cNvPr>
          <p:cNvPicPr>
            <a:picLocks noChangeAspect="1"/>
          </p:cNvPicPr>
          <p:nvPr userDrawn="1"/>
        </p:nvPicPr>
        <p:blipFill>
          <a:blip r:embed="rId13"/>
          <a:srcRect l="15472" t="-378519" r="-15472" b="378519"/>
          <a:stretch>
            <a:fillRect/>
          </a:stretch>
        </p:blipFill>
        <p:spPr bwMode="auto">
          <a:xfrm>
            <a:off x="1433513" y="3028950"/>
            <a:ext cx="9324975" cy="800100"/>
          </a:xfrm>
          <a:prstGeom prst="rect">
            <a:avLst/>
          </a:prstGeom>
          <a:noFill/>
          <a:ln w="9525">
            <a:noFill/>
            <a:miter lim="800000"/>
            <a:headEnd/>
            <a:tailEnd/>
          </a:ln>
        </p:spPr>
      </p:pic>
      <p:pic>
        <p:nvPicPr>
          <p:cNvPr id="14" name="Afbeelding 17">
            <a:extLst>
              <a:ext uri="{FF2B5EF4-FFF2-40B4-BE49-F238E27FC236}">
                <a16:creationId xmlns:a16="http://schemas.microsoft.com/office/drawing/2014/main" id="{4C095154-6962-4745-8440-90274952450D}"/>
              </a:ext>
            </a:extLst>
          </p:cNvPr>
          <p:cNvPicPr>
            <a:picLocks noChangeAspect="1"/>
          </p:cNvPicPr>
          <p:nvPr userDrawn="1"/>
        </p:nvPicPr>
        <p:blipFill>
          <a:blip r:embed="rId15"/>
          <a:srcRect t="27655" r="23270" b="25470"/>
          <a:stretch>
            <a:fillRect/>
          </a:stretch>
        </p:blipFill>
        <p:spPr bwMode="auto">
          <a:xfrm>
            <a:off x="28575" y="6205538"/>
            <a:ext cx="1085850" cy="466725"/>
          </a:xfrm>
          <a:prstGeom prst="rect">
            <a:avLst/>
          </a:prstGeom>
          <a:noFill/>
          <a:ln w="9525">
            <a:noFill/>
            <a:miter lim="800000"/>
            <a:headEnd/>
            <a:tailEnd/>
          </a:ln>
        </p:spPr>
      </p:pic>
    </p:spTree>
    <p:extLst>
      <p:ext uri="{BB962C8B-B14F-4D97-AF65-F5344CB8AC3E}">
        <p14:creationId xmlns:p14="http://schemas.microsoft.com/office/powerpoint/2010/main" val="61611612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1/6/21</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‹nr.›</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80823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youtu.be/whwjEe7nl3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keurmerkenwijzer.n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17.png"/><Relationship Id="rId12" Type="http://schemas.openxmlformats.org/officeDocument/2006/relationships/image" Target="../media/image22.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www.qzzr.com/c/quiz/288751/keurmerken-quiz"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99609" y="679731"/>
            <a:ext cx="4171994" cy="3736540"/>
          </a:xfrm>
        </p:spPr>
        <p:txBody>
          <a:bodyPr>
            <a:normAutofit/>
          </a:bodyPr>
          <a:lstStyle/>
          <a:p>
            <a:pPr algn="l"/>
            <a:r>
              <a:rPr lang="nl-NL"/>
              <a:t>Keurmerken</a:t>
            </a:r>
          </a:p>
        </p:txBody>
      </p:sp>
      <p:sp>
        <p:nvSpPr>
          <p:cNvPr id="3" name="Ondertitel 2"/>
          <p:cNvSpPr>
            <a:spLocks noGrp="1"/>
          </p:cNvSpPr>
          <p:nvPr>
            <p:ph type="subTitle" idx="1"/>
          </p:nvPr>
        </p:nvSpPr>
        <p:spPr>
          <a:xfrm>
            <a:off x="599609" y="4685288"/>
            <a:ext cx="4171994" cy="1035781"/>
          </a:xfrm>
        </p:spPr>
        <p:txBody>
          <a:bodyPr>
            <a:normAutofit/>
          </a:bodyPr>
          <a:lstStyle/>
          <a:p>
            <a:pPr algn="l"/>
            <a:r>
              <a:rPr lang="nl-NL"/>
              <a:t>Lifestyle</a:t>
            </a:r>
          </a:p>
          <a:p>
            <a:pPr algn="l"/>
            <a:r>
              <a:rPr lang="nl-NL"/>
              <a:t>Leerjaar 1 – periode 2, week 7</a:t>
            </a:r>
          </a:p>
        </p:txBody>
      </p:sp>
      <p:pic>
        <p:nvPicPr>
          <p:cNvPr id="6" name="Afbeelding 5"/>
          <p:cNvPicPr>
            <a:picLocks noChangeAspect="1"/>
          </p:cNvPicPr>
          <p:nvPr/>
        </p:nvPicPr>
        <p:blipFill rotWithShape="1">
          <a:blip r:embed="rId3">
            <a:extLst>
              <a:ext uri="{28A0092B-C50C-407E-A947-70E740481C1C}">
                <a14:useLocalDpi xmlns:a14="http://schemas.microsoft.com/office/drawing/2010/main" val="0"/>
              </a:ext>
            </a:extLst>
          </a:blip>
          <a:srcRect r="5651"/>
          <a:stretch/>
        </p:blipFill>
        <p:spPr>
          <a:xfrm>
            <a:off x="5640572" y="557360"/>
            <a:ext cx="5608830" cy="5632704"/>
          </a:xfrm>
          <a:prstGeom prst="rect">
            <a:avLst/>
          </a:prstGeom>
        </p:spPr>
      </p:pic>
      <p:pic>
        <p:nvPicPr>
          <p:cNvPr id="4" name="Afbeelding 3"/>
          <p:cNvPicPr>
            <a:picLocks noChangeAspect="1"/>
          </p:cNvPicPr>
          <p:nvPr/>
        </p:nvPicPr>
        <p:blipFill>
          <a:blip r:embed="rId4"/>
          <a:stretch>
            <a:fillRect/>
          </a:stretch>
        </p:blipFill>
        <p:spPr>
          <a:xfrm>
            <a:off x="0" y="6165669"/>
            <a:ext cx="2169840" cy="692331"/>
          </a:xfrm>
          <a:prstGeom prst="rect">
            <a:avLst/>
          </a:prstGeom>
        </p:spPr>
      </p:pic>
    </p:spTree>
    <p:extLst>
      <p:ext uri="{BB962C8B-B14F-4D97-AF65-F5344CB8AC3E}">
        <p14:creationId xmlns:p14="http://schemas.microsoft.com/office/powerpoint/2010/main" val="1308887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0079" y="2053641"/>
            <a:ext cx="3669161" cy="2760098"/>
          </a:xfrm>
        </p:spPr>
        <p:txBody>
          <a:bodyPr>
            <a:normAutofit/>
          </a:bodyPr>
          <a:lstStyle/>
          <a:p>
            <a:r>
              <a:rPr lang="nl-NL" dirty="0"/>
              <a:t>Wanneer is een keurmerk een keurmerk?  </a:t>
            </a:r>
          </a:p>
        </p:txBody>
      </p:sp>
      <p:sp>
        <p:nvSpPr>
          <p:cNvPr id="3" name="Tijdelijke aanduiding voor inhoud 2"/>
          <p:cNvSpPr>
            <a:spLocks noGrp="1"/>
          </p:cNvSpPr>
          <p:nvPr>
            <p:ph idx="1"/>
          </p:nvPr>
        </p:nvSpPr>
        <p:spPr>
          <a:xfrm>
            <a:off x="6090574" y="801866"/>
            <a:ext cx="5306084" cy="5230634"/>
          </a:xfrm>
        </p:spPr>
        <p:txBody>
          <a:bodyPr anchor="ctr">
            <a:normAutofit/>
          </a:bodyPr>
          <a:lstStyle/>
          <a:p>
            <a:r>
              <a:rPr lang="nl-NL" sz="2400">
                <a:solidFill>
                  <a:srgbClr val="000000"/>
                </a:solidFill>
              </a:rPr>
              <a:t>De afgelopen jaren zijn er steeds meer keurmerken bijgekomen. </a:t>
            </a:r>
          </a:p>
          <a:p>
            <a:r>
              <a:rPr lang="nl-NL" sz="2400">
                <a:solidFill>
                  <a:srgbClr val="000000"/>
                </a:solidFill>
              </a:rPr>
              <a:t>Fabrikanten plaatsen ook steeds vaker een eigen duurzaamheidslogo op hun producten. Daardoor is het niet altijd meer duidelijk wat de meest duurzame keuze is.</a:t>
            </a:r>
          </a:p>
          <a:p>
            <a:pPr marL="0" indent="0">
              <a:buNone/>
            </a:pPr>
            <a:endParaRPr lang="nl-NL" sz="2400">
              <a:solidFill>
                <a:srgbClr val="000000"/>
              </a:solidFill>
            </a:endParaRPr>
          </a:p>
          <a:p>
            <a:pPr marL="0" indent="0">
              <a:buNone/>
            </a:pPr>
            <a:r>
              <a:rPr lang="nl-NL" sz="2400">
                <a:solidFill>
                  <a:srgbClr val="000000"/>
                </a:solidFill>
              </a:rPr>
              <a:t>Keurmerken zijn naast een handig hulpmiddel een goede manier om fabrikanten te stimuleren gezondere en duurzamere producten te ontwikkelen. </a:t>
            </a:r>
          </a:p>
        </p:txBody>
      </p:sp>
      <p:pic>
        <p:nvPicPr>
          <p:cNvPr id="5" name="Afbeelding 4"/>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2178387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95342" y="2048951"/>
            <a:ext cx="3669161" cy="2760098"/>
          </a:xfrm>
        </p:spPr>
        <p:txBody>
          <a:bodyPr>
            <a:normAutofit/>
          </a:bodyPr>
          <a:lstStyle/>
          <a:p>
            <a:r>
              <a:rPr lang="nl-NL" dirty="0"/>
              <a:t>Hoeveel keurmerken zijn er?</a:t>
            </a:r>
          </a:p>
        </p:txBody>
      </p:sp>
      <p:sp>
        <p:nvSpPr>
          <p:cNvPr id="3" name="Tijdelijke aanduiding voor inhoud 2"/>
          <p:cNvSpPr>
            <a:spLocks noGrp="1"/>
          </p:cNvSpPr>
          <p:nvPr>
            <p:ph idx="1"/>
          </p:nvPr>
        </p:nvSpPr>
        <p:spPr>
          <a:xfrm>
            <a:off x="6090574" y="801866"/>
            <a:ext cx="5306084" cy="5230634"/>
          </a:xfrm>
        </p:spPr>
        <p:txBody>
          <a:bodyPr anchor="ctr">
            <a:normAutofit/>
          </a:bodyPr>
          <a:lstStyle/>
          <a:p>
            <a:pPr marL="342900" lvl="1" indent="-342900">
              <a:spcBef>
                <a:spcPts val="1000"/>
              </a:spcBef>
            </a:pPr>
            <a:r>
              <a:rPr lang="nl-NL" sz="1700" dirty="0">
                <a:solidFill>
                  <a:srgbClr val="000000"/>
                </a:solidFill>
              </a:rPr>
              <a:t>Inmiddels zijn er meer dan 100 duurzaamheidskeurmerken, merkjes en logo’s voor voeding in omloop. </a:t>
            </a:r>
          </a:p>
          <a:p>
            <a:pPr marL="342900" lvl="1" indent="-342900">
              <a:spcBef>
                <a:spcPts val="1000"/>
              </a:spcBef>
            </a:pPr>
            <a:r>
              <a:rPr lang="nl-NL" sz="1700" dirty="0">
                <a:solidFill>
                  <a:srgbClr val="000000"/>
                </a:solidFill>
              </a:rPr>
              <a:t>Milieu Centraal heeft samen met het Voedingscentrum en andere experts de keurmerken opnieuw beoordeeld. </a:t>
            </a:r>
          </a:p>
          <a:p>
            <a:pPr marL="342900" lvl="1" indent="-342900">
              <a:spcBef>
                <a:spcPts val="1000"/>
              </a:spcBef>
            </a:pPr>
            <a:r>
              <a:rPr lang="nl-NL" sz="1700" dirty="0">
                <a:solidFill>
                  <a:srgbClr val="000000"/>
                </a:solidFill>
              </a:rPr>
              <a:t>Bij de beoordeling is vooral gekeken naar de duurzaamheidswinst (hoe hoog zijn de duurzaamheidseisen), transparantie en betrouwbaarheid. </a:t>
            </a:r>
          </a:p>
          <a:p>
            <a:pPr marL="800100" lvl="2" indent="-342900">
              <a:spcBef>
                <a:spcPts val="1000"/>
              </a:spcBef>
            </a:pPr>
            <a:r>
              <a:rPr lang="nl-NL" sz="1700" dirty="0">
                <a:solidFill>
                  <a:srgbClr val="000000"/>
                </a:solidFill>
              </a:rPr>
              <a:t>Transparantie betekent dat informatie over het keurmerk makkelijk te vinden is en een goed beeld geeft waar het keurmerk over gaat en wat de eisen zijn. </a:t>
            </a:r>
          </a:p>
          <a:p>
            <a:pPr marL="800100" lvl="2" indent="-342900">
              <a:spcBef>
                <a:spcPts val="1000"/>
              </a:spcBef>
            </a:pPr>
            <a:r>
              <a:rPr lang="nl-NL" sz="1700" dirty="0">
                <a:solidFill>
                  <a:srgbClr val="000000"/>
                </a:solidFill>
              </a:rPr>
              <a:t>Er is ook onderscheid gemaakt tussen onafhankelijke keurmerken en de eigen logo’s van fabrikanten.</a:t>
            </a:r>
            <a:br>
              <a:rPr lang="nl-NL" sz="1700" dirty="0">
                <a:solidFill>
                  <a:srgbClr val="000000"/>
                </a:solidFill>
              </a:rPr>
            </a:br>
            <a:br>
              <a:rPr lang="nl-NL" sz="1700" dirty="0">
                <a:solidFill>
                  <a:srgbClr val="000000"/>
                </a:solidFill>
              </a:rPr>
            </a:br>
            <a:endParaRPr lang="nl-NL" sz="1700" dirty="0">
              <a:solidFill>
                <a:srgbClr val="000000"/>
              </a:solidFill>
            </a:endParaRPr>
          </a:p>
        </p:txBody>
      </p:sp>
      <p:pic>
        <p:nvPicPr>
          <p:cNvPr id="5" name="Afbeelding 4"/>
          <p:cNvPicPr>
            <a:picLocks noChangeAspect="1"/>
          </p:cNvPicPr>
          <p:nvPr/>
        </p:nvPicPr>
        <p:blipFill>
          <a:blip r:embed="rId3"/>
          <a:stretch>
            <a:fillRect/>
          </a:stretch>
        </p:blipFill>
        <p:spPr>
          <a:xfrm>
            <a:off x="0" y="6165669"/>
            <a:ext cx="2169840" cy="692331"/>
          </a:xfrm>
          <a:prstGeom prst="rect">
            <a:avLst/>
          </a:prstGeom>
        </p:spPr>
      </p:pic>
    </p:spTree>
    <p:extLst>
      <p:ext uri="{BB962C8B-B14F-4D97-AF65-F5344CB8AC3E}">
        <p14:creationId xmlns:p14="http://schemas.microsoft.com/office/powerpoint/2010/main" val="265587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AE1A8B-E831-6A4A-A2E7-CC2880BD5B99}"/>
              </a:ext>
            </a:extLst>
          </p:cNvPr>
          <p:cNvSpPr>
            <a:spLocks noGrp="1"/>
          </p:cNvSpPr>
          <p:nvPr>
            <p:ph type="title"/>
          </p:nvPr>
        </p:nvSpPr>
        <p:spPr>
          <a:xfrm>
            <a:off x="1524000" y="1584683"/>
            <a:ext cx="9144000" cy="2551829"/>
          </a:xfrm>
        </p:spPr>
        <p:txBody>
          <a:bodyPr vert="horz" lIns="91440" tIns="45720" rIns="91440" bIns="45720" rtlCol="0" anchor="ctr">
            <a:normAutofit fontScale="90000"/>
          </a:bodyPr>
          <a:lstStyle/>
          <a:p>
            <a:pPr algn="ctr"/>
            <a:br>
              <a:rPr lang="en-US" sz="6600" kern="1200" dirty="0">
                <a:solidFill>
                  <a:schemeClr val="tx1"/>
                </a:solidFill>
                <a:latin typeface="+mj-lt"/>
                <a:ea typeface="+mj-ea"/>
                <a:cs typeface="+mj-cs"/>
              </a:rPr>
            </a:br>
            <a:r>
              <a:rPr lang="en-US" sz="6600" kern="1200" dirty="0">
                <a:solidFill>
                  <a:schemeClr val="tx1"/>
                </a:solidFill>
                <a:latin typeface="+mj-lt"/>
                <a:ea typeface="+mj-ea"/>
                <a:cs typeface="+mj-cs"/>
              </a:rPr>
              <a:t>Wat </a:t>
            </a:r>
            <a:r>
              <a:rPr lang="en-US" sz="6600" kern="1200" dirty="0" err="1">
                <a:solidFill>
                  <a:schemeClr val="tx1"/>
                </a:solidFill>
                <a:latin typeface="+mj-lt"/>
                <a:ea typeface="+mj-ea"/>
                <a:cs typeface="+mj-cs"/>
              </a:rPr>
              <a:t>zijn</a:t>
            </a:r>
            <a:r>
              <a:rPr lang="en-US" sz="6600" kern="1200" dirty="0">
                <a:solidFill>
                  <a:schemeClr val="tx1"/>
                </a:solidFill>
                <a:latin typeface="+mj-lt"/>
                <a:ea typeface="+mj-ea"/>
                <a:cs typeface="+mj-cs"/>
              </a:rPr>
              <a:t> de </a:t>
            </a:r>
            <a:r>
              <a:rPr lang="en-US" sz="6600" kern="1200" dirty="0" err="1">
                <a:solidFill>
                  <a:schemeClr val="tx1"/>
                </a:solidFill>
                <a:latin typeface="+mj-lt"/>
                <a:ea typeface="+mj-ea"/>
                <a:cs typeface="+mj-cs"/>
              </a:rPr>
              <a:t>meningen</a:t>
            </a:r>
            <a:r>
              <a:rPr lang="en-US" sz="6600" dirty="0"/>
              <a:t>?</a:t>
            </a:r>
            <a:br>
              <a:rPr lang="en-US" sz="6600" dirty="0"/>
            </a:br>
            <a:r>
              <a:rPr lang="en-US" sz="2200" dirty="0">
                <a:hlinkClick r:id="rId2"/>
              </a:rPr>
              <a:t>https://youtu.be/whwjEe7nl3w</a:t>
            </a:r>
            <a:br>
              <a:rPr lang="en-US" sz="6600" dirty="0"/>
            </a:br>
            <a:endParaRPr lang="en-US" sz="6600" kern="1200" dirty="0">
              <a:solidFill>
                <a:schemeClr val="tx1"/>
              </a:solidFill>
              <a:latin typeface="+mj-lt"/>
              <a:ea typeface="+mj-ea"/>
              <a:cs typeface="+mj-cs"/>
            </a:endParaRPr>
          </a:p>
        </p:txBody>
      </p:sp>
    </p:spTree>
    <p:extLst>
      <p:ext uri="{BB962C8B-B14F-4D97-AF65-F5344CB8AC3E}">
        <p14:creationId xmlns:p14="http://schemas.microsoft.com/office/powerpoint/2010/main" val="2955064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B1906-1B86-914A-BC32-32AC739AD670}"/>
              </a:ext>
            </a:extLst>
          </p:cNvPr>
          <p:cNvSpPr>
            <a:spLocks noGrp="1"/>
          </p:cNvSpPr>
          <p:nvPr>
            <p:ph type="title"/>
          </p:nvPr>
        </p:nvSpPr>
        <p:spPr/>
        <p:txBody>
          <a:bodyPr/>
          <a:lstStyle/>
          <a:p>
            <a:r>
              <a:rPr lang="nl-NL" dirty="0"/>
              <a:t>Orde in de chaos</a:t>
            </a:r>
          </a:p>
        </p:txBody>
      </p:sp>
      <p:sp>
        <p:nvSpPr>
          <p:cNvPr id="3" name="Tijdelijke aanduiding voor inhoud 2">
            <a:extLst>
              <a:ext uri="{FF2B5EF4-FFF2-40B4-BE49-F238E27FC236}">
                <a16:creationId xmlns:a16="http://schemas.microsoft.com/office/drawing/2014/main" id="{14C19FE0-F4B1-0845-9CD0-BE3E63CC85AF}"/>
              </a:ext>
            </a:extLst>
          </p:cNvPr>
          <p:cNvSpPr>
            <a:spLocks noGrp="1"/>
          </p:cNvSpPr>
          <p:nvPr>
            <p:ph idx="1"/>
          </p:nvPr>
        </p:nvSpPr>
        <p:spPr/>
        <p:txBody>
          <a:bodyPr/>
          <a:lstStyle/>
          <a:p>
            <a:r>
              <a:rPr lang="nl-NL" b="1" i="1" dirty="0"/>
              <a:t>Milieu Centraal</a:t>
            </a:r>
            <a:r>
              <a:rPr lang="nl-NL" i="1" dirty="0"/>
              <a:t> heeft een ordening gemaakt van alle logo’s en keurmerken die je in de supermarkt op voedingsproducten kan vinden. Daar zijn tien topkeurmerken uitgerold: keurmerken die betrouwbaar zijn, goed gecontroleerd worden en strenge eisen stellen op milieu, eerlijke handel en dierenwelzijn. Met deze top 10 is het een stuk makkelijker om bewust boodschappen te doen. Topkeurmerken zijn streng, helder en worden goed gecontroleerd.</a:t>
            </a:r>
          </a:p>
          <a:p>
            <a:r>
              <a:rPr lang="nl-NL" dirty="0">
                <a:hlinkClick r:id="rId2"/>
              </a:rPr>
              <a:t>https://keurmerkenwijzer.nl</a:t>
            </a:r>
            <a:r>
              <a:rPr lang="nl-NL" dirty="0"/>
              <a:t> of de app</a:t>
            </a:r>
          </a:p>
          <a:p>
            <a:endParaRPr lang="nl-NL" dirty="0"/>
          </a:p>
        </p:txBody>
      </p:sp>
      <p:pic>
        <p:nvPicPr>
          <p:cNvPr id="5" name="Afbeelding 4">
            <a:extLst>
              <a:ext uri="{FF2B5EF4-FFF2-40B4-BE49-F238E27FC236}">
                <a16:creationId xmlns:a16="http://schemas.microsoft.com/office/drawing/2014/main" id="{03EB5746-825F-0A47-B00E-B0B28E56C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3200" y="4254500"/>
            <a:ext cx="2260600" cy="2057400"/>
          </a:xfrm>
          <a:prstGeom prst="rect">
            <a:avLst/>
          </a:prstGeom>
        </p:spPr>
      </p:pic>
    </p:spTree>
    <p:extLst>
      <p:ext uri="{BB962C8B-B14F-4D97-AF65-F5344CB8AC3E}">
        <p14:creationId xmlns:p14="http://schemas.microsoft.com/office/powerpoint/2010/main" val="3701577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DA8853-BE06-9E46-B257-F399804AF0E5}"/>
              </a:ext>
            </a:extLst>
          </p:cNvPr>
          <p:cNvSpPr>
            <a:spLocks noGrp="1"/>
          </p:cNvSpPr>
          <p:nvPr>
            <p:ph type="title"/>
          </p:nvPr>
        </p:nvSpPr>
        <p:spPr>
          <a:xfrm>
            <a:off x="7041856" y="3113415"/>
            <a:ext cx="4036334" cy="2387600"/>
          </a:xfrm>
        </p:spPr>
        <p:txBody>
          <a:bodyPr vert="horz" lIns="91440" tIns="45720" rIns="91440" bIns="45720" rtlCol="0" anchor="t">
            <a:normAutofit/>
          </a:bodyPr>
          <a:lstStyle/>
          <a:p>
            <a:pPr eaLnBrk="1" hangingPunct="1"/>
            <a:r>
              <a:rPr lang="en-US" sz="5400" dirty="0"/>
              <a:t>Top 10 </a:t>
            </a:r>
            <a:r>
              <a:rPr lang="en-US" sz="5400" dirty="0" err="1"/>
              <a:t>keurmerken</a:t>
            </a:r>
            <a:endParaRPr lang="en-US" sz="5400" dirty="0"/>
          </a:p>
        </p:txBody>
      </p:sp>
      <p:pic>
        <p:nvPicPr>
          <p:cNvPr id="5" name="Tijdelijke aanduiding voor inhoud 4">
            <a:extLst>
              <a:ext uri="{FF2B5EF4-FFF2-40B4-BE49-F238E27FC236}">
                <a16:creationId xmlns:a16="http://schemas.microsoft.com/office/drawing/2014/main" id="{F45BE94E-93B9-1E4B-91B7-48BD5B79CFD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4035" b="3"/>
          <a:stretch/>
        </p:blipFill>
        <p:spPr>
          <a:xfrm>
            <a:off x="733507" y="666728"/>
            <a:ext cx="5536001" cy="5465791"/>
          </a:xfrm>
          <a:prstGeom prst="rect">
            <a:avLst/>
          </a:prstGeom>
        </p:spPr>
      </p:pic>
    </p:spTree>
    <p:extLst>
      <p:ext uri="{BB962C8B-B14F-4D97-AF65-F5344CB8AC3E}">
        <p14:creationId xmlns:p14="http://schemas.microsoft.com/office/powerpoint/2010/main" val="3488658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690D7C9D-FE63-D94C-998B-1F65DCA0E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4615" y="3591190"/>
            <a:ext cx="877208" cy="877208"/>
          </a:xfrm>
          <a:prstGeom prst="rect">
            <a:avLst/>
          </a:prstGeom>
        </p:spPr>
      </p:pic>
      <p:sp>
        <p:nvSpPr>
          <p:cNvPr id="2" name="Titel 1"/>
          <p:cNvSpPr>
            <a:spLocks noGrp="1"/>
          </p:cNvSpPr>
          <p:nvPr>
            <p:ph type="title"/>
          </p:nvPr>
        </p:nvSpPr>
        <p:spPr/>
        <p:txBody>
          <a:bodyPr/>
          <a:lstStyle/>
          <a:p>
            <a:r>
              <a:rPr lang="nl-NL" dirty="0"/>
              <a:t>Best gescoorde keurmerken</a:t>
            </a:r>
          </a:p>
        </p:txBody>
      </p:sp>
      <p:sp>
        <p:nvSpPr>
          <p:cNvPr id="3" name="Tijdelijke aanduiding voor inhoud 2"/>
          <p:cNvSpPr>
            <a:spLocks noGrp="1"/>
          </p:cNvSpPr>
          <p:nvPr>
            <p:ph idx="1"/>
          </p:nvPr>
        </p:nvSpPr>
        <p:spPr>
          <a:xfrm>
            <a:off x="838200" y="1553063"/>
            <a:ext cx="5852746" cy="4351338"/>
          </a:xfrm>
        </p:spPr>
        <p:txBody>
          <a:bodyPr>
            <a:normAutofit/>
          </a:bodyPr>
          <a:lstStyle/>
          <a:p>
            <a:pPr marL="457200" indent="-457200">
              <a:buFont typeface="+mj-lt"/>
              <a:buAutoNum type="arabicPeriod"/>
            </a:pPr>
            <a:r>
              <a:rPr lang="nl-NL" sz="2000" dirty="0"/>
              <a:t>ASC</a:t>
            </a:r>
          </a:p>
          <a:p>
            <a:pPr marL="457200" indent="-457200">
              <a:buFont typeface="+mj-lt"/>
              <a:buAutoNum type="arabicPeriod"/>
            </a:pPr>
            <a:r>
              <a:rPr lang="nl-NL" sz="2000" dirty="0"/>
              <a:t>Beter Leven keurmerk (2 en 3 sterren)</a:t>
            </a:r>
          </a:p>
          <a:p>
            <a:pPr marL="457200" indent="-457200">
              <a:buFont typeface="+mj-lt"/>
              <a:buAutoNum type="arabicPeriod"/>
            </a:pPr>
            <a:r>
              <a:rPr lang="nl-NL" sz="2000" dirty="0"/>
              <a:t>Demeter</a:t>
            </a:r>
          </a:p>
          <a:p>
            <a:pPr marL="457200" indent="-457200">
              <a:buFont typeface="+mj-lt"/>
              <a:buAutoNum type="arabicPeriod"/>
            </a:pPr>
            <a:r>
              <a:rPr lang="nl-NL" sz="2000" dirty="0"/>
              <a:t>EKO</a:t>
            </a:r>
          </a:p>
          <a:p>
            <a:pPr marL="457200" indent="-457200">
              <a:buFont typeface="+mj-lt"/>
              <a:buAutoNum type="arabicPeriod"/>
            </a:pPr>
            <a:r>
              <a:rPr lang="nl-NL" sz="2000" dirty="0"/>
              <a:t>Europees keurmerk voor biologische landbouw</a:t>
            </a:r>
          </a:p>
          <a:p>
            <a:pPr marL="457200" indent="-457200">
              <a:buFont typeface="+mj-lt"/>
              <a:buAutoNum type="arabicPeriod"/>
            </a:pPr>
            <a:r>
              <a:rPr lang="nl-NL" sz="2000" dirty="0" err="1"/>
              <a:t>Fairtrade</a:t>
            </a:r>
            <a:r>
              <a:rPr lang="nl-NL" sz="2000" dirty="0"/>
              <a:t>/Max Havelaar</a:t>
            </a:r>
          </a:p>
          <a:p>
            <a:pPr marL="457200" indent="-457200">
              <a:buFont typeface="+mj-lt"/>
              <a:buAutoNum type="arabicPeriod"/>
            </a:pPr>
            <a:r>
              <a:rPr lang="nl-NL" sz="2000" dirty="0" err="1"/>
              <a:t>Planet</a:t>
            </a:r>
            <a:r>
              <a:rPr lang="nl-NL" sz="2000" dirty="0"/>
              <a:t> </a:t>
            </a:r>
            <a:r>
              <a:rPr lang="nl-NL" sz="2000" dirty="0" err="1"/>
              <a:t>proof</a:t>
            </a:r>
            <a:endParaRPr lang="nl-NL" sz="2000" dirty="0"/>
          </a:p>
          <a:p>
            <a:pPr marL="457200" indent="-457200">
              <a:buFont typeface="+mj-lt"/>
              <a:buAutoNum type="arabicPeriod"/>
            </a:pPr>
            <a:r>
              <a:rPr lang="nl-NL" sz="2000" dirty="0"/>
              <a:t>MSC</a:t>
            </a:r>
          </a:p>
          <a:p>
            <a:pPr marL="457200" indent="-457200">
              <a:buFont typeface="+mj-lt"/>
              <a:buAutoNum type="arabicPeriod"/>
            </a:pPr>
            <a:r>
              <a:rPr lang="nl-NL" sz="2000" dirty="0"/>
              <a:t>Rainforest Alliance</a:t>
            </a:r>
          </a:p>
          <a:p>
            <a:pPr marL="457200" indent="-457200">
              <a:buFont typeface="+mj-lt"/>
              <a:buAutoNum type="arabicPeriod"/>
            </a:pPr>
            <a:r>
              <a:rPr lang="nl-NL" sz="2000" dirty="0"/>
              <a:t>UTZ</a:t>
            </a:r>
          </a:p>
          <a:p>
            <a:endParaRPr lang="nl-NL" dirty="0"/>
          </a:p>
          <a:p>
            <a:endParaRPr lang="nl-NL" dirty="0"/>
          </a:p>
        </p:txBody>
      </p:sp>
      <p:pic>
        <p:nvPicPr>
          <p:cNvPr id="6" name="Afbeelding 5"/>
          <p:cNvPicPr>
            <a:picLocks noChangeAspect="1"/>
          </p:cNvPicPr>
          <p:nvPr/>
        </p:nvPicPr>
        <p:blipFill>
          <a:blip r:embed="rId3"/>
          <a:stretch>
            <a:fillRect/>
          </a:stretch>
        </p:blipFill>
        <p:spPr>
          <a:xfrm>
            <a:off x="0" y="6165669"/>
            <a:ext cx="2169840" cy="692331"/>
          </a:xfrm>
          <a:prstGeom prst="rect">
            <a:avLst/>
          </a:prstGeom>
        </p:spPr>
      </p:pic>
      <p:pic>
        <p:nvPicPr>
          <p:cNvPr id="4" name="Afbeelding 3"/>
          <p:cNvPicPr>
            <a:picLocks noChangeAspect="1"/>
          </p:cNvPicPr>
          <p:nvPr/>
        </p:nvPicPr>
        <p:blipFill>
          <a:blip r:embed="rId4"/>
          <a:stretch>
            <a:fillRect/>
          </a:stretch>
        </p:blipFill>
        <p:spPr>
          <a:xfrm>
            <a:off x="2416464" y="1420202"/>
            <a:ext cx="1119509" cy="540971"/>
          </a:xfrm>
          <a:prstGeom prst="rect">
            <a:avLst/>
          </a:prstGeom>
        </p:spPr>
      </p:pic>
      <p:pic>
        <p:nvPicPr>
          <p:cNvPr id="5" name="Afbeelding 4"/>
          <p:cNvPicPr>
            <a:picLocks noChangeAspect="1"/>
          </p:cNvPicPr>
          <p:nvPr/>
        </p:nvPicPr>
        <p:blipFill>
          <a:blip r:embed="rId5"/>
          <a:stretch>
            <a:fillRect/>
          </a:stretch>
        </p:blipFill>
        <p:spPr>
          <a:xfrm>
            <a:off x="5564065" y="1823549"/>
            <a:ext cx="1063869" cy="543133"/>
          </a:xfrm>
          <a:prstGeom prst="rect">
            <a:avLst/>
          </a:prstGeom>
        </p:spPr>
      </p:pic>
      <p:pic>
        <p:nvPicPr>
          <p:cNvPr id="7" name="Afbeelding 6"/>
          <p:cNvPicPr>
            <a:picLocks noChangeAspect="1"/>
          </p:cNvPicPr>
          <p:nvPr/>
        </p:nvPicPr>
        <p:blipFill>
          <a:blip r:embed="rId6"/>
          <a:stretch>
            <a:fillRect/>
          </a:stretch>
        </p:blipFill>
        <p:spPr>
          <a:xfrm>
            <a:off x="2919046" y="2305843"/>
            <a:ext cx="564173" cy="564173"/>
          </a:xfrm>
          <a:prstGeom prst="rect">
            <a:avLst/>
          </a:prstGeom>
        </p:spPr>
      </p:pic>
      <p:pic>
        <p:nvPicPr>
          <p:cNvPr id="8" name="Afbeelding 7"/>
          <p:cNvPicPr>
            <a:picLocks noChangeAspect="1"/>
          </p:cNvPicPr>
          <p:nvPr/>
        </p:nvPicPr>
        <p:blipFill>
          <a:blip r:embed="rId7"/>
          <a:stretch>
            <a:fillRect/>
          </a:stretch>
        </p:blipFill>
        <p:spPr>
          <a:xfrm>
            <a:off x="2169840" y="2535091"/>
            <a:ext cx="525718" cy="525718"/>
          </a:xfrm>
          <a:prstGeom prst="rect">
            <a:avLst/>
          </a:prstGeom>
        </p:spPr>
      </p:pic>
      <p:pic>
        <p:nvPicPr>
          <p:cNvPr id="9" name="Afbeelding 8"/>
          <p:cNvPicPr>
            <a:picLocks noChangeAspect="1"/>
          </p:cNvPicPr>
          <p:nvPr/>
        </p:nvPicPr>
        <p:blipFill>
          <a:blip r:embed="rId8"/>
          <a:stretch>
            <a:fillRect/>
          </a:stretch>
        </p:blipFill>
        <p:spPr>
          <a:xfrm>
            <a:off x="6627934" y="2830833"/>
            <a:ext cx="1327594" cy="889488"/>
          </a:xfrm>
          <a:prstGeom prst="rect">
            <a:avLst/>
          </a:prstGeom>
        </p:spPr>
      </p:pic>
      <p:pic>
        <p:nvPicPr>
          <p:cNvPr id="10" name="Afbeelding 9"/>
          <p:cNvPicPr>
            <a:picLocks noChangeAspect="1"/>
          </p:cNvPicPr>
          <p:nvPr/>
        </p:nvPicPr>
        <p:blipFill>
          <a:blip r:embed="rId9"/>
          <a:stretch>
            <a:fillRect/>
          </a:stretch>
        </p:blipFill>
        <p:spPr>
          <a:xfrm>
            <a:off x="4117819" y="3366071"/>
            <a:ext cx="725321" cy="725321"/>
          </a:xfrm>
          <a:prstGeom prst="rect">
            <a:avLst/>
          </a:prstGeom>
        </p:spPr>
      </p:pic>
      <p:pic>
        <p:nvPicPr>
          <p:cNvPr id="12" name="Afbeelding 11"/>
          <p:cNvPicPr>
            <a:picLocks noChangeAspect="1"/>
          </p:cNvPicPr>
          <p:nvPr/>
        </p:nvPicPr>
        <p:blipFill>
          <a:blip r:embed="rId10"/>
          <a:stretch>
            <a:fillRect/>
          </a:stretch>
        </p:blipFill>
        <p:spPr>
          <a:xfrm>
            <a:off x="2031248" y="4321178"/>
            <a:ext cx="1169884" cy="447831"/>
          </a:xfrm>
          <a:prstGeom prst="rect">
            <a:avLst/>
          </a:prstGeom>
        </p:spPr>
      </p:pic>
      <p:pic>
        <p:nvPicPr>
          <p:cNvPr id="13" name="Afbeelding 12"/>
          <p:cNvPicPr>
            <a:picLocks noChangeAspect="1"/>
          </p:cNvPicPr>
          <p:nvPr/>
        </p:nvPicPr>
        <p:blipFill>
          <a:blip r:embed="rId11"/>
          <a:stretch>
            <a:fillRect/>
          </a:stretch>
        </p:blipFill>
        <p:spPr>
          <a:xfrm>
            <a:off x="3438238" y="4707795"/>
            <a:ext cx="597526" cy="597526"/>
          </a:xfrm>
          <a:prstGeom prst="rect">
            <a:avLst/>
          </a:prstGeom>
        </p:spPr>
      </p:pic>
      <p:pic>
        <p:nvPicPr>
          <p:cNvPr id="1028" name="Picture 4" descr="https://www.voedingscentrum.nl/Assets/Uploads/voedingscentrum/Images/Consumenten/Encyclopedie/T-Z/UTZ.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20407" y="5482472"/>
            <a:ext cx="1517831" cy="659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090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963877"/>
            <a:ext cx="3494362" cy="4930246"/>
          </a:xfrm>
        </p:spPr>
        <p:txBody>
          <a:bodyPr>
            <a:normAutofit/>
          </a:bodyPr>
          <a:lstStyle/>
          <a:p>
            <a:pPr algn="r"/>
            <a:r>
              <a:rPr lang="nl-NL" dirty="0">
                <a:solidFill>
                  <a:schemeClr val="accent1"/>
                </a:solidFill>
              </a:rPr>
              <a:t>Leerdoelen</a:t>
            </a:r>
          </a:p>
        </p:txBody>
      </p:sp>
      <p:sp>
        <p:nvSpPr>
          <p:cNvPr id="3" name="Tijdelijke aanduiding voor inhoud 2"/>
          <p:cNvSpPr>
            <a:spLocks noGrp="1"/>
          </p:cNvSpPr>
          <p:nvPr>
            <p:ph idx="1"/>
          </p:nvPr>
        </p:nvSpPr>
        <p:spPr>
          <a:xfrm>
            <a:off x="4976031" y="963877"/>
            <a:ext cx="6377769" cy="4930246"/>
          </a:xfrm>
        </p:spPr>
        <p:txBody>
          <a:bodyPr anchor="ctr">
            <a:normAutofit/>
          </a:bodyPr>
          <a:lstStyle/>
          <a:p>
            <a:r>
              <a:rPr lang="nl-NL" sz="2400" dirty="0"/>
              <a:t>Je begrijpt hoe lastig het is om gewoontes te doorbreken en om doelen te realiseren.</a:t>
            </a:r>
          </a:p>
          <a:p>
            <a:r>
              <a:rPr lang="nl-NL" sz="2400" dirty="0"/>
              <a:t>Je kent de top 10 keurmerken</a:t>
            </a:r>
          </a:p>
          <a:p>
            <a:r>
              <a:rPr lang="nl-NL" sz="2400" dirty="0"/>
              <a:t>Je kunt uitleggen wat keurmerken zijn?</a:t>
            </a:r>
          </a:p>
          <a:p>
            <a:r>
              <a:rPr lang="nl-NL" sz="2400" dirty="0"/>
              <a:t>Je kunt benoemen wanneer een keurmerk een keurmerk is?</a:t>
            </a:r>
          </a:p>
          <a:p>
            <a:pPr marL="0" indent="0">
              <a:buNone/>
            </a:pPr>
            <a:endParaRPr lang="nl-NL" sz="2400" dirty="0"/>
          </a:p>
        </p:txBody>
      </p:sp>
      <p:pic>
        <p:nvPicPr>
          <p:cNvPr id="4" name="Afbeelding 3"/>
          <p:cNvPicPr>
            <a:picLocks noChangeAspect="1"/>
          </p:cNvPicPr>
          <p:nvPr/>
        </p:nvPicPr>
        <p:blipFill>
          <a:blip r:embed="rId3"/>
          <a:stretch>
            <a:fillRect/>
          </a:stretch>
        </p:blipFill>
        <p:spPr>
          <a:xfrm>
            <a:off x="0" y="6165669"/>
            <a:ext cx="2169840" cy="692331"/>
          </a:xfrm>
          <a:prstGeom prst="rect">
            <a:avLst/>
          </a:prstGeom>
        </p:spPr>
      </p:pic>
    </p:spTree>
    <p:extLst>
      <p:ext uri="{BB962C8B-B14F-4D97-AF65-F5344CB8AC3E}">
        <p14:creationId xmlns:p14="http://schemas.microsoft.com/office/powerpoint/2010/main" val="1937077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10;&#10;Automatisch gegenereerde beschrijving">
            <a:extLst>
              <a:ext uri="{FF2B5EF4-FFF2-40B4-BE49-F238E27FC236}">
                <a16:creationId xmlns:a16="http://schemas.microsoft.com/office/drawing/2014/main" id="{7B4CEDB8-4E7A-0B46-B1BC-7F2486D05860}"/>
              </a:ext>
            </a:extLst>
          </p:cNvPr>
          <p:cNvPicPr>
            <a:picLocks noChangeAspect="1"/>
          </p:cNvPicPr>
          <p:nvPr/>
        </p:nvPicPr>
        <p:blipFill rotWithShape="1">
          <a:blip r:embed="rId2"/>
          <a:srcRect t="2995" r="2" b="3891"/>
          <a:stretch/>
        </p:blipFill>
        <p:spPr>
          <a:xfrm>
            <a:off x="798745" y="1046925"/>
            <a:ext cx="5136388" cy="4782792"/>
          </a:xfrm>
          <a:prstGeom prst="rect">
            <a:avLst/>
          </a:prstGeom>
        </p:spPr>
      </p:pic>
      <p:pic>
        <p:nvPicPr>
          <p:cNvPr id="9" name="Afbeelding 8" descr="Afbeelding met tekst&#10;&#10;Automatisch gegenereerde beschrijving">
            <a:extLst>
              <a:ext uri="{FF2B5EF4-FFF2-40B4-BE49-F238E27FC236}">
                <a16:creationId xmlns:a16="http://schemas.microsoft.com/office/drawing/2014/main" id="{D5184958-C886-D447-AAF7-7C4A347CA227}"/>
              </a:ext>
            </a:extLst>
          </p:cNvPr>
          <p:cNvPicPr>
            <a:picLocks noChangeAspect="1"/>
          </p:cNvPicPr>
          <p:nvPr/>
        </p:nvPicPr>
        <p:blipFill>
          <a:blip r:embed="rId3"/>
          <a:stretch>
            <a:fillRect/>
          </a:stretch>
        </p:blipFill>
        <p:spPr>
          <a:xfrm>
            <a:off x="6256866" y="1897405"/>
            <a:ext cx="5136388" cy="3081832"/>
          </a:xfrm>
          <a:prstGeom prst="rect">
            <a:avLst/>
          </a:prstGeom>
        </p:spPr>
      </p:pic>
    </p:spTree>
    <p:extLst>
      <p:ext uri="{BB962C8B-B14F-4D97-AF65-F5344CB8AC3E}">
        <p14:creationId xmlns:p14="http://schemas.microsoft.com/office/powerpoint/2010/main" val="228942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BCD2D517-BC35-4439-AC31-06DF764F2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E98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Univers" panose="020F0502020204030204"/>
              <a:ea typeface="+mn-ea"/>
              <a:cs typeface="+mn-cs"/>
            </a:endParaRPr>
          </a:p>
        </p:txBody>
      </p:sp>
      <p:sp useBgFill="1">
        <p:nvSpPr>
          <p:cNvPr id="16" name="Rectangle 15">
            <a:extLst>
              <a:ext uri="{FF2B5EF4-FFF2-40B4-BE49-F238E27FC236}">
                <a16:creationId xmlns:a16="http://schemas.microsoft.com/office/drawing/2014/main" id="{2DD3F846-0483-40F5-A881-0C1AD2A0C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Univers" panose="020F0502020204030204"/>
              <a:ea typeface="+mn-ea"/>
              <a:cs typeface="+mn-cs"/>
            </a:endParaRPr>
          </a:p>
        </p:txBody>
      </p:sp>
      <p:pic>
        <p:nvPicPr>
          <p:cNvPr id="7" name="Tijdelijke aanduiding voor inhoud 6" descr="Afbeelding met tekst&#10;&#10;Automatisch gegenereerde beschrijving">
            <a:extLst>
              <a:ext uri="{FF2B5EF4-FFF2-40B4-BE49-F238E27FC236}">
                <a16:creationId xmlns:a16="http://schemas.microsoft.com/office/drawing/2014/main" id="{EB9C005D-C572-D74F-80B6-67BB2F4F0EE9}"/>
              </a:ext>
            </a:extLst>
          </p:cNvPr>
          <p:cNvPicPr>
            <a:picLocks noGrp="1" noChangeAspect="1"/>
          </p:cNvPicPr>
          <p:nvPr>
            <p:ph idx="1"/>
          </p:nvPr>
        </p:nvPicPr>
        <p:blipFill>
          <a:blip r:embed="rId2"/>
          <a:stretch>
            <a:fillRect/>
          </a:stretch>
        </p:blipFill>
        <p:spPr>
          <a:xfrm>
            <a:off x="3349617" y="801793"/>
            <a:ext cx="5492766" cy="5273056"/>
          </a:xfrm>
          <a:prstGeom prst="rect">
            <a:avLst/>
          </a:prstGeom>
        </p:spPr>
      </p:pic>
    </p:spTree>
    <p:extLst>
      <p:ext uri="{BB962C8B-B14F-4D97-AF65-F5344CB8AC3E}">
        <p14:creationId xmlns:p14="http://schemas.microsoft.com/office/powerpoint/2010/main" val="3268616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Rectangle 13">
            <a:extLst>
              <a:ext uri="{FF2B5EF4-FFF2-40B4-BE49-F238E27FC236}">
                <a16:creationId xmlns:a16="http://schemas.microsoft.com/office/drawing/2014/main" id="{D1B4E201-164F-4793-895E-C149B2F2F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Univers" panose="020F0502020204030204"/>
              <a:ea typeface="+mn-ea"/>
              <a:cs typeface="+mn-cs"/>
            </a:endParaRPr>
          </a:p>
        </p:txBody>
      </p:sp>
      <p:sp>
        <p:nvSpPr>
          <p:cNvPr id="9" name="Rectangle 15">
            <a:extLst>
              <a:ext uri="{FF2B5EF4-FFF2-40B4-BE49-F238E27FC236}">
                <a16:creationId xmlns:a16="http://schemas.microsoft.com/office/drawing/2014/main" id="{765F4110-C0FC-4D61-ACD2-A7C950EAE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60711" y="3506289"/>
            <a:ext cx="7210670" cy="2967839"/>
          </a:xfrm>
          <a:prstGeom prst="rect">
            <a:avLst/>
          </a:prstGeom>
          <a:solidFill>
            <a:srgbClr val="E98A39"/>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Univers" panose="020F0502020204030204"/>
              <a:ea typeface="+mn-ea"/>
              <a:cs typeface="+mn-cs"/>
            </a:endParaRPr>
          </a:p>
        </p:txBody>
      </p:sp>
      <p:sp>
        <p:nvSpPr>
          <p:cNvPr id="2" name="Titel 1">
            <a:extLst>
              <a:ext uri="{FF2B5EF4-FFF2-40B4-BE49-F238E27FC236}">
                <a16:creationId xmlns:a16="http://schemas.microsoft.com/office/drawing/2014/main" id="{59327A96-36CE-F245-BAAB-D63B9202C491}"/>
              </a:ext>
            </a:extLst>
          </p:cNvPr>
          <p:cNvSpPr>
            <a:spLocks noGrp="1"/>
          </p:cNvSpPr>
          <p:nvPr>
            <p:ph type="title"/>
          </p:nvPr>
        </p:nvSpPr>
        <p:spPr>
          <a:xfrm>
            <a:off x="5021821" y="3812955"/>
            <a:ext cx="6722504" cy="1486192"/>
          </a:xfrm>
        </p:spPr>
        <p:txBody>
          <a:bodyPr vert="horz" lIns="91440" tIns="45720" rIns="91440" bIns="45720" rtlCol="0" anchor="b">
            <a:normAutofit/>
          </a:bodyPr>
          <a:lstStyle/>
          <a:p>
            <a:r>
              <a:rPr lang="en-US" sz="5000" dirty="0" err="1">
                <a:solidFill>
                  <a:schemeClr val="bg1"/>
                </a:solidFill>
              </a:rPr>
              <a:t>Ons</a:t>
            </a:r>
            <a:r>
              <a:rPr lang="en-US" sz="5000" dirty="0">
                <a:solidFill>
                  <a:schemeClr val="bg1"/>
                </a:solidFill>
              </a:rPr>
              <a:t> (</a:t>
            </a:r>
            <a:r>
              <a:rPr lang="en-US" sz="5000" dirty="0" err="1">
                <a:solidFill>
                  <a:schemeClr val="bg1"/>
                </a:solidFill>
              </a:rPr>
              <a:t>luie</a:t>
            </a:r>
            <a:r>
              <a:rPr lang="en-US" sz="5000" dirty="0">
                <a:solidFill>
                  <a:schemeClr val="bg1"/>
                </a:solidFill>
              </a:rPr>
              <a:t>) </a:t>
            </a:r>
            <a:r>
              <a:rPr lang="en-US" sz="5000" dirty="0" err="1">
                <a:solidFill>
                  <a:schemeClr val="bg1"/>
                </a:solidFill>
              </a:rPr>
              <a:t>brein</a:t>
            </a:r>
            <a:r>
              <a:rPr lang="en-US" sz="5000" dirty="0">
                <a:solidFill>
                  <a:schemeClr val="bg1"/>
                </a:solidFill>
              </a:rPr>
              <a:t> </a:t>
            </a:r>
            <a:r>
              <a:rPr lang="en-US" sz="5000" dirty="0" err="1">
                <a:solidFill>
                  <a:schemeClr val="bg1"/>
                </a:solidFill>
              </a:rPr>
              <a:t>en</a:t>
            </a:r>
            <a:r>
              <a:rPr lang="en-US" sz="5000" dirty="0">
                <a:solidFill>
                  <a:schemeClr val="bg1"/>
                </a:solidFill>
              </a:rPr>
              <a:t> </a:t>
            </a:r>
            <a:r>
              <a:rPr lang="en-US" sz="5000" dirty="0" err="1">
                <a:solidFill>
                  <a:schemeClr val="bg1"/>
                </a:solidFill>
              </a:rPr>
              <a:t>gedrag</a:t>
            </a:r>
            <a:endParaRPr lang="en-US" sz="5000" dirty="0">
              <a:solidFill>
                <a:schemeClr val="bg1"/>
              </a:solidFill>
            </a:endParaRPr>
          </a:p>
        </p:txBody>
      </p:sp>
      <p:pic>
        <p:nvPicPr>
          <p:cNvPr id="4" name="Afbeelding 3" descr="Afbeelding met binnen&#10;&#10;Automatisch gegenereerde beschrijving">
            <a:extLst>
              <a:ext uri="{FF2B5EF4-FFF2-40B4-BE49-F238E27FC236}">
                <a16:creationId xmlns:a16="http://schemas.microsoft.com/office/drawing/2014/main" id="{C26071DE-DCCA-FE4B-ABDB-01DA6EDE5574}"/>
              </a:ext>
            </a:extLst>
          </p:cNvPr>
          <p:cNvPicPr>
            <a:picLocks noChangeAspect="1"/>
          </p:cNvPicPr>
          <p:nvPr/>
        </p:nvPicPr>
        <p:blipFill rotWithShape="1">
          <a:blip r:embed="rId2"/>
          <a:srcRect l="19300" r="13994" b="2"/>
          <a:stretch/>
        </p:blipFill>
        <p:spPr>
          <a:xfrm>
            <a:off x="317635" y="299363"/>
            <a:ext cx="4160452" cy="6236904"/>
          </a:xfrm>
          <a:prstGeom prst="rect">
            <a:avLst/>
          </a:prstGeom>
        </p:spPr>
      </p:pic>
      <p:pic>
        <p:nvPicPr>
          <p:cNvPr id="5" name="Tijdelijke aanduiding voor inhoud 4">
            <a:extLst>
              <a:ext uri="{FF2B5EF4-FFF2-40B4-BE49-F238E27FC236}">
                <a16:creationId xmlns:a16="http://schemas.microsoft.com/office/drawing/2014/main" id="{356B66A3-636A-8C45-A20B-F18F9F87AFC4}"/>
              </a:ext>
            </a:extLst>
          </p:cNvPr>
          <p:cNvPicPr>
            <a:picLocks noGrp="1" noChangeAspect="1"/>
          </p:cNvPicPr>
          <p:nvPr>
            <p:ph idx="1"/>
          </p:nvPr>
        </p:nvPicPr>
        <p:blipFill rotWithShape="1">
          <a:blip r:embed="rId3"/>
          <a:srcRect t="2512" r="2" b="8984"/>
          <a:stretch/>
        </p:blipFill>
        <p:spPr>
          <a:xfrm>
            <a:off x="4654296" y="299363"/>
            <a:ext cx="7217085" cy="3008188"/>
          </a:xfrm>
          <a:prstGeom prst="rect">
            <a:avLst/>
          </a:prstGeom>
        </p:spPr>
      </p:pic>
      <p:cxnSp>
        <p:nvCxnSpPr>
          <p:cNvPr id="18" name="Straight Connector 17">
            <a:extLst>
              <a:ext uri="{FF2B5EF4-FFF2-40B4-BE49-F238E27FC236}">
                <a16:creationId xmlns:a16="http://schemas.microsoft.com/office/drawing/2014/main" id="{FACE2D80-77E9-4433-B62B-693C5B7B2A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0211" y="5393160"/>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08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4AE1A8B-E831-6A4A-A2E7-CC2880BD5B99}"/>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5600" kern="1200">
                <a:solidFill>
                  <a:schemeClr val="tx1"/>
                </a:solidFill>
                <a:latin typeface="+mj-lt"/>
                <a:ea typeface="+mj-ea"/>
                <a:cs typeface="+mj-cs"/>
              </a:rPr>
              <a:t>Keurmerken</a:t>
            </a:r>
            <a:br>
              <a:rPr lang="en-US" sz="5600" kern="1200">
                <a:solidFill>
                  <a:schemeClr val="tx1"/>
                </a:solidFill>
                <a:latin typeface="+mj-lt"/>
                <a:ea typeface="+mj-ea"/>
                <a:cs typeface="+mj-cs"/>
              </a:rPr>
            </a:br>
            <a:r>
              <a:rPr lang="en-US" sz="5600" kern="1200">
                <a:solidFill>
                  <a:schemeClr val="tx1"/>
                </a:solidFill>
                <a:latin typeface="+mj-lt"/>
                <a:ea typeface="+mj-ea"/>
                <a:cs typeface="+mj-cs"/>
              </a:rPr>
              <a:t>Welke kun je thuis vinden?</a:t>
            </a:r>
            <a:br>
              <a:rPr lang="en-US" sz="5600" kern="1200">
                <a:solidFill>
                  <a:schemeClr val="tx1"/>
                </a:solidFill>
                <a:latin typeface="+mj-lt"/>
                <a:ea typeface="+mj-ea"/>
                <a:cs typeface="+mj-cs"/>
              </a:rPr>
            </a:br>
            <a:r>
              <a:rPr lang="en-US" sz="5600" kern="1200">
                <a:solidFill>
                  <a:schemeClr val="tx1"/>
                </a:solidFill>
                <a:latin typeface="+mj-lt"/>
                <a:ea typeface="+mj-ea"/>
                <a:cs typeface="+mj-cs"/>
              </a:rPr>
              <a:t>Kijk eens in de (koel)kast</a:t>
            </a:r>
            <a:br>
              <a:rPr lang="en-US" sz="5600" kern="1200">
                <a:solidFill>
                  <a:schemeClr val="tx1"/>
                </a:solidFill>
                <a:latin typeface="+mj-lt"/>
                <a:ea typeface="+mj-ea"/>
                <a:cs typeface="+mj-cs"/>
              </a:rPr>
            </a:br>
            <a:endParaRPr lang="en-US" sz="5600" kern="1200">
              <a:solidFill>
                <a:schemeClr val="tx1"/>
              </a:solidFill>
              <a:latin typeface="+mj-lt"/>
              <a:ea typeface="+mj-ea"/>
              <a:cs typeface="+mj-cs"/>
            </a:endParaRP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6808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30051EFB-E880-954F-A1F9-FDDABA997C4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83564" y="527440"/>
            <a:ext cx="5684460" cy="3444953"/>
          </a:xfrm>
        </p:spPr>
      </p:pic>
      <p:sp>
        <p:nvSpPr>
          <p:cNvPr id="7" name="Tijdelijke aanduiding voor inhoud 6">
            <a:extLst>
              <a:ext uri="{FF2B5EF4-FFF2-40B4-BE49-F238E27FC236}">
                <a16:creationId xmlns:a16="http://schemas.microsoft.com/office/drawing/2014/main" id="{BFA55C11-CC7D-DE45-BEE4-438E02D87A43}"/>
              </a:ext>
            </a:extLst>
          </p:cNvPr>
          <p:cNvSpPr>
            <a:spLocks noGrp="1"/>
          </p:cNvSpPr>
          <p:nvPr>
            <p:ph sz="half" idx="2"/>
          </p:nvPr>
        </p:nvSpPr>
        <p:spPr>
          <a:xfrm>
            <a:off x="6118485" y="285502"/>
            <a:ext cx="5789951" cy="5740544"/>
          </a:xfrm>
        </p:spPr>
        <p:txBody>
          <a:bodyPr>
            <a:normAutofit fontScale="92500" lnSpcReduction="20000"/>
          </a:bodyPr>
          <a:lstStyle/>
          <a:p>
            <a:pPr>
              <a:buFont typeface="+mj-lt"/>
              <a:buAutoNum type="arabicPeriod"/>
            </a:pPr>
            <a:r>
              <a:rPr lang="nl-NL" sz="1400" dirty="0"/>
              <a:t>Dit keurmerk gaat over hoe diervriendelijk het product is. Hoe meer sterren, hoe diervriendelijker. Dieren krijgen meer ruimte en meer afleidingsmateriaal, ze kunnen naar buiten en mogen niet zonder verdoving geslacht worden.</a:t>
            </a:r>
          </a:p>
          <a:p>
            <a:pPr>
              <a:buFont typeface="+mj-lt"/>
              <a:buAutoNum type="arabicPeriod"/>
            </a:pPr>
            <a:r>
              <a:rPr lang="nl-NL" sz="1400" dirty="0"/>
              <a:t>Dit keurmerk staat alleen op wild gevangen vis en niet op kweekvis. Het staat voor een verantwoord beheer van de zee en wil overbevissing voorkomen. </a:t>
            </a:r>
          </a:p>
          <a:p>
            <a:pPr>
              <a:buFont typeface="+mj-lt"/>
              <a:buAutoNum type="arabicPeriod"/>
            </a:pPr>
            <a:r>
              <a:rPr lang="nl-NL" sz="1400" dirty="0"/>
              <a:t>Deze drie keurmerken zorgen ervoor dat cacaoboeren een eerlijkere prijs krijgen en onder betere arbeidsomstandigheden werken. </a:t>
            </a:r>
          </a:p>
          <a:p>
            <a:pPr>
              <a:buFont typeface="+mj-lt"/>
              <a:buAutoNum type="arabicPeriod"/>
            </a:pPr>
            <a:r>
              <a:rPr lang="nl-NL" sz="1400" dirty="0"/>
              <a:t>Dit is een keurmerk van de Europese Unie. Het stelt strenge milieueisen. Zo worden gewassen geteeld zonder kunstmatige bestrijdingsmiddelen, genetische modificatie en kunstmest. </a:t>
            </a:r>
          </a:p>
          <a:p>
            <a:pPr>
              <a:buFont typeface="+mj-lt"/>
              <a:buAutoNum type="arabicPeriod"/>
            </a:pPr>
            <a:r>
              <a:rPr lang="nl-NL" sz="1400" dirty="0"/>
              <a:t>Dit keurmerk kom je in de supermarkt tegen op groente en fruit, eieren, zuivel en bloemen. Het staat voor geïntegreerde teelt: dat zit tussen gangbare en biologische landbouw in.</a:t>
            </a:r>
          </a:p>
          <a:p>
            <a:pPr>
              <a:buFont typeface="+mj-lt"/>
              <a:buAutoNum type="arabicPeriod"/>
            </a:pPr>
            <a:r>
              <a:rPr lang="nl-NL" sz="1400" dirty="0"/>
              <a:t>Deze twee keurmerken vind je vaak samen op biologische producten. De één is een Europees logo, de ander een Nederlands logo. </a:t>
            </a:r>
          </a:p>
          <a:p>
            <a:pPr>
              <a:buFont typeface="+mj-lt"/>
              <a:buAutoNum type="arabicPeriod"/>
            </a:pPr>
            <a:r>
              <a:rPr lang="nl-NL" sz="1400" dirty="0"/>
              <a:t>Deze twee keurmerken zijn gefuseerd en in de toekomst zie je alleen het groene logo nog op de verpakking staan. Dit proces duurt een tijdje, omdat ze de boeren de tijd willen geven om aanpassingen door te kunnen voeren.  </a:t>
            </a:r>
          </a:p>
          <a:p>
            <a:pPr>
              <a:buFont typeface="+mj-lt"/>
              <a:buAutoNum type="arabicPeriod"/>
            </a:pPr>
            <a:r>
              <a:rPr lang="nl-NL" sz="1400" dirty="0"/>
              <a:t>Dit keurmerk vind je alleen terug in natuurwinkels en gaat over biodynamische landbouw. Het keurmerk is ontstaan uit de antroposofie, een levensbeschouwing die uitgaat van samenhang tussen mens, plant, dier, bodem en kosmos. Je vindt het altijd samen met het keurmerk voor biologisch op een verpakking. </a:t>
            </a:r>
          </a:p>
          <a:p>
            <a:pPr>
              <a:buFont typeface="+mj-lt"/>
              <a:buAutoNum type="arabicPeriod"/>
            </a:pPr>
            <a:r>
              <a:rPr lang="nl-NL" sz="1400" dirty="0"/>
              <a:t>Dit keurmerk garandeert een minimumprijs en betaalt een extra premie aan de boer om bij te dragen aan een beter bestaan in ontwikkelingslanden. De naam van het keurmerk verwijst naar het boek van Multatuli over het onrecht op een koffieplantage.</a:t>
            </a:r>
          </a:p>
          <a:p>
            <a:pPr>
              <a:buFont typeface="+mj-lt"/>
              <a:buAutoNum type="arabicPeriod"/>
            </a:pPr>
            <a:r>
              <a:rPr lang="nl-NL" sz="1400" dirty="0"/>
              <a:t>Dit keurmerk staat op kweekvis dat met aandacht voor milieu, dier en mens wordt geproduceerd. Het beschermt het ecosysteem waar de vissen worden gekweekt en reguleert het antibioticagebruik.</a:t>
            </a:r>
          </a:p>
          <a:p>
            <a:pPr marL="0" indent="0">
              <a:buNone/>
            </a:pPr>
            <a:endParaRPr lang="nl-NL" dirty="0"/>
          </a:p>
        </p:txBody>
      </p:sp>
      <p:sp>
        <p:nvSpPr>
          <p:cNvPr id="8" name="Tekstvak 7">
            <a:extLst>
              <a:ext uri="{FF2B5EF4-FFF2-40B4-BE49-F238E27FC236}">
                <a16:creationId xmlns:a16="http://schemas.microsoft.com/office/drawing/2014/main" id="{81267B8F-DA1A-EC44-B750-DEB3F5F353F7}"/>
              </a:ext>
            </a:extLst>
          </p:cNvPr>
          <p:cNvSpPr txBox="1"/>
          <p:nvPr/>
        </p:nvSpPr>
        <p:spPr>
          <a:xfrm>
            <a:off x="539646" y="4407108"/>
            <a:ext cx="4841823" cy="830997"/>
          </a:xfrm>
          <a:prstGeom prst="rect">
            <a:avLst/>
          </a:prstGeom>
          <a:noFill/>
        </p:spPr>
        <p:txBody>
          <a:bodyPr wrap="square" rtlCol="0">
            <a:spAutoFit/>
          </a:bodyPr>
          <a:lstStyle/>
          <a:p>
            <a:r>
              <a:rPr lang="nl-NL" sz="2400" b="1" dirty="0"/>
              <a:t>Maak de juiste combinaties!</a:t>
            </a:r>
          </a:p>
          <a:p>
            <a:r>
              <a:rPr lang="nl-NL" sz="2400" b="1" dirty="0"/>
              <a:t>Bij 3 en 6 horen 2 plaatjes</a:t>
            </a:r>
          </a:p>
        </p:txBody>
      </p:sp>
      <p:sp>
        <p:nvSpPr>
          <p:cNvPr id="2" name="Tekstvak 1">
            <a:extLst>
              <a:ext uri="{FF2B5EF4-FFF2-40B4-BE49-F238E27FC236}">
                <a16:creationId xmlns:a16="http://schemas.microsoft.com/office/drawing/2014/main" id="{42ABDBE5-F40C-5044-9E88-A47B0DA2D78E}"/>
              </a:ext>
            </a:extLst>
          </p:cNvPr>
          <p:cNvSpPr txBox="1"/>
          <p:nvPr/>
        </p:nvSpPr>
        <p:spPr>
          <a:xfrm>
            <a:off x="584616" y="5501390"/>
            <a:ext cx="4452079" cy="646331"/>
          </a:xfrm>
          <a:prstGeom prst="rect">
            <a:avLst/>
          </a:prstGeom>
          <a:noFill/>
        </p:spPr>
        <p:txBody>
          <a:bodyPr wrap="square" rtlCol="0">
            <a:spAutoFit/>
          </a:bodyPr>
          <a:lstStyle/>
          <a:p>
            <a:r>
              <a:rPr lang="nl-NL" i="1" dirty="0"/>
              <a:t>1:B, 2: G, 3: D&amp;H, 4: E, 5: I, 6:E&amp;F, 7: H, 8: C, 9: D, 10: A. Goede antwoorden</a:t>
            </a:r>
            <a:endParaRPr lang="nl-NL" dirty="0"/>
          </a:p>
        </p:txBody>
      </p:sp>
    </p:spTree>
    <p:extLst>
      <p:ext uri="{BB962C8B-B14F-4D97-AF65-F5344CB8AC3E}">
        <p14:creationId xmlns:p14="http://schemas.microsoft.com/office/powerpoint/2010/main" val="1591859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BFE81E-690A-E44C-B32B-99B4EB337866}"/>
              </a:ext>
            </a:extLst>
          </p:cNvPr>
          <p:cNvSpPr>
            <a:spLocks noGrp="1"/>
          </p:cNvSpPr>
          <p:nvPr>
            <p:ph type="title"/>
          </p:nvPr>
        </p:nvSpPr>
        <p:spPr/>
        <p:txBody>
          <a:bodyPr/>
          <a:lstStyle/>
          <a:p>
            <a:r>
              <a:rPr lang="nl-NL" dirty="0"/>
              <a:t>En nog een Quiz!</a:t>
            </a:r>
          </a:p>
        </p:txBody>
      </p:sp>
      <p:sp>
        <p:nvSpPr>
          <p:cNvPr id="5" name="Tijdelijke aanduiding voor inhoud 4">
            <a:extLst>
              <a:ext uri="{FF2B5EF4-FFF2-40B4-BE49-F238E27FC236}">
                <a16:creationId xmlns:a16="http://schemas.microsoft.com/office/drawing/2014/main" id="{8D5337FC-47B3-B345-A4F1-9F126250B629}"/>
              </a:ext>
            </a:extLst>
          </p:cNvPr>
          <p:cNvSpPr>
            <a:spLocks noGrp="1"/>
          </p:cNvSpPr>
          <p:nvPr>
            <p:ph idx="1"/>
          </p:nvPr>
        </p:nvSpPr>
        <p:spPr/>
        <p:txBody>
          <a:bodyPr/>
          <a:lstStyle/>
          <a:p>
            <a:r>
              <a:rPr lang="nl-NL" dirty="0">
                <a:hlinkClick r:id="rId2"/>
              </a:rPr>
              <a:t>https://www.qzzr.com/c/quiz/288751/keurmerken-quiz</a:t>
            </a:r>
            <a:endParaRPr lang="nl-NL" dirty="0"/>
          </a:p>
          <a:p>
            <a:r>
              <a:rPr lang="nl-NL" dirty="0"/>
              <a:t>Kijk even hoeveel je er goed hebt.</a:t>
            </a:r>
          </a:p>
        </p:txBody>
      </p:sp>
    </p:spTree>
    <p:extLst>
      <p:ext uri="{BB962C8B-B14F-4D97-AF65-F5344CB8AC3E}">
        <p14:creationId xmlns:p14="http://schemas.microsoft.com/office/powerpoint/2010/main" val="2694617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5065" y="1463040"/>
            <a:ext cx="3796306" cy="2690949"/>
          </a:xfrm>
        </p:spPr>
        <p:txBody>
          <a:bodyPr anchor="t">
            <a:normAutofit/>
          </a:bodyPr>
          <a:lstStyle/>
          <a:p>
            <a:r>
              <a:rPr lang="nl-NL" sz="4800" dirty="0"/>
              <a:t>Wat zijn keurmerken?</a:t>
            </a:r>
          </a:p>
        </p:txBody>
      </p:sp>
      <p:sp>
        <p:nvSpPr>
          <p:cNvPr id="3" name="Tijdelijke aanduiding voor inhoud 2"/>
          <p:cNvSpPr>
            <a:spLocks noGrp="1"/>
          </p:cNvSpPr>
          <p:nvPr>
            <p:ph idx="1"/>
          </p:nvPr>
        </p:nvSpPr>
        <p:spPr>
          <a:xfrm>
            <a:off x="5656218" y="1463039"/>
            <a:ext cx="5542387" cy="4300447"/>
          </a:xfrm>
        </p:spPr>
        <p:txBody>
          <a:bodyPr anchor="t">
            <a:normAutofit/>
          </a:bodyPr>
          <a:lstStyle/>
          <a:p>
            <a:r>
              <a:rPr lang="nl-NL" sz="1700"/>
              <a:t>Staat op een etiket </a:t>
            </a:r>
          </a:p>
          <a:p>
            <a:r>
              <a:rPr lang="nl-NL" sz="1700"/>
              <a:t>Zijn meestal goed te herkennen met een logo</a:t>
            </a:r>
          </a:p>
          <a:p>
            <a:r>
              <a:rPr lang="nl-NL" sz="1700"/>
              <a:t>Keurmerken moeten voldoen aan bepaalde eisen. </a:t>
            </a:r>
          </a:p>
          <a:p>
            <a:pPr lvl="1"/>
            <a:r>
              <a:rPr lang="nl-NL" sz="1700"/>
              <a:t>Per keurmerk verschillend</a:t>
            </a:r>
          </a:p>
          <a:p>
            <a:pPr lvl="1"/>
            <a:r>
              <a:rPr lang="nl-NL" sz="1700"/>
              <a:t>Er zijn keurmerken die voldoen aan eisen voor duurzaamheid, voor herkomst en kwaliteit en voor gezondheid.</a:t>
            </a:r>
          </a:p>
          <a:p>
            <a:pPr lvl="1"/>
            <a:r>
              <a:rPr lang="nl-NL" sz="1700"/>
              <a:t>Bijv. duurzaam gevangen vis of een kip een ‘beter leven’ heeft gehad en of er sprake is van eerlijke handel (fair trade). </a:t>
            </a:r>
          </a:p>
          <a:p>
            <a:pPr lvl="1"/>
            <a:endParaRPr lang="nl-NL" sz="1700"/>
          </a:p>
          <a:p>
            <a:r>
              <a:rPr lang="nl-NL" sz="1700"/>
              <a:t>Een onafhankelijke partij keurt of een keurmerk voldoet aan de specifieke eisen. Wanneer dit zo is, komt het keurmerk op de verpakking te staan.</a:t>
            </a:r>
          </a:p>
          <a:p>
            <a:endParaRPr lang="nl-NL" sz="1700"/>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288278357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VTI">
  <a:themeElements>
    <a:clrScheme name="AnalogousFromLightSeedRightStep">
      <a:dk1>
        <a:srgbClr val="000000"/>
      </a:dk1>
      <a:lt1>
        <a:srgbClr val="FFFFFF"/>
      </a:lt1>
      <a:dk2>
        <a:srgbClr val="313820"/>
      </a:dk2>
      <a:lt2>
        <a:srgbClr val="E2E5E8"/>
      </a:lt2>
      <a:accent1>
        <a:srgbClr val="E98A39"/>
      </a:accent1>
      <a:accent2>
        <a:srgbClr val="B0A23A"/>
      </a:accent2>
      <a:accent3>
        <a:srgbClr val="91AD4D"/>
      </a:accent3>
      <a:accent4>
        <a:srgbClr val="5BB536"/>
      </a:accent4>
      <a:accent5>
        <a:srgbClr val="2EBA40"/>
      </a:accent5>
      <a:accent6>
        <a:srgbClr val="32B67A"/>
      </a:accent6>
      <a:hlink>
        <a:srgbClr val="5D85A8"/>
      </a:hlink>
      <a:folHlink>
        <a:srgbClr val="7F7F7F"/>
      </a:folHlink>
    </a:clrScheme>
    <a:fontScheme name="Retrospect">
      <a:majorFont>
        <a:latin typeface="Univers Condensed"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Univers"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9" ma:contentTypeDescription="Een nieuw document maken." ma:contentTypeScope="" ma:versionID="4848ebaa4e836c3be57deec15ce39f33">
  <xsd:schema xmlns:xsd="http://www.w3.org/2001/XMLSchema" xmlns:xs="http://www.w3.org/2001/XMLSchema" xmlns:p="http://schemas.microsoft.com/office/2006/metadata/properties" xmlns:ns2="04a8cfdc-dc7c-4728-8468-1752323b6dce" xmlns:ns3="3921ce65-eed1-45a3-b20b-ae41900079f8" targetNamespace="http://schemas.microsoft.com/office/2006/metadata/properties" ma:root="true" ma:fieldsID="f24127dfc2fb192efb19e72be981d9f3" ns2:_="" ns3:_="">
    <xsd:import namespace="04a8cfdc-dc7c-4728-8468-1752323b6dce"/>
    <xsd:import namespace="3921ce65-eed1-45a3-b20b-ae41900079f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21ce65-eed1-45a3-b20b-ae41900079f8"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591F0C-C797-43EC-ABBF-ACBF18C67A75}">
  <ds:schemaRefs>
    <ds:schemaRef ds:uri="http://purl.org/dc/terms/"/>
    <ds:schemaRef ds:uri="http://schemas.microsoft.com/office/2006/metadata/properties"/>
    <ds:schemaRef ds:uri="http://www.w3.org/XML/1998/namespace"/>
    <ds:schemaRef ds:uri="04a8cfdc-dc7c-4728-8468-1752323b6dce"/>
    <ds:schemaRef ds:uri="http://schemas.microsoft.com/office/2006/documentManagement/types"/>
    <ds:schemaRef ds:uri="http://schemas.openxmlformats.org/package/2006/metadata/core-properties"/>
    <ds:schemaRef ds:uri="http://purl.org/dc/elements/1.1/"/>
    <ds:schemaRef ds:uri="http://purl.org/dc/dcmitype/"/>
    <ds:schemaRef ds:uri="http://schemas.microsoft.com/office/infopath/2007/PartnerControls"/>
  </ds:schemaRefs>
</ds:datastoreItem>
</file>

<file path=customXml/itemProps2.xml><?xml version="1.0" encoding="utf-8"?>
<ds:datastoreItem xmlns:ds="http://schemas.openxmlformats.org/officeDocument/2006/customXml" ds:itemID="{0BDF58C2-FE95-458D-A451-39BF0537A0BF}">
  <ds:schemaRefs>
    <ds:schemaRef ds:uri="http://schemas.microsoft.com/sharepoint/v3/contenttype/forms"/>
  </ds:schemaRefs>
</ds:datastoreItem>
</file>

<file path=customXml/itemProps3.xml><?xml version="1.0" encoding="utf-8"?>
<ds:datastoreItem xmlns:ds="http://schemas.openxmlformats.org/officeDocument/2006/customXml" ds:itemID="{905424F9-0A94-4E03-86A1-E77266A020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3921ce65-eed1-45a3-b20b-ae41900079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92</TotalTime>
  <Words>893</Words>
  <Application>Microsoft Macintosh PowerPoint</Application>
  <PresentationFormat>Breedbeeld</PresentationFormat>
  <Paragraphs>67</Paragraphs>
  <Slides>15</Slides>
  <Notes>5</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15</vt:i4>
      </vt:variant>
    </vt:vector>
  </HeadingPairs>
  <TitlesOfParts>
    <vt:vector size="22" baseType="lpstr">
      <vt:lpstr>Arial</vt:lpstr>
      <vt:lpstr>Calibri</vt:lpstr>
      <vt:lpstr>Calibri Light</vt:lpstr>
      <vt:lpstr>Univers</vt:lpstr>
      <vt:lpstr>Univers Condensed</vt:lpstr>
      <vt:lpstr>Kantoorthema</vt:lpstr>
      <vt:lpstr>RetrospectVTI</vt:lpstr>
      <vt:lpstr>Keurmerken</vt:lpstr>
      <vt:lpstr>Leerdoelen</vt:lpstr>
      <vt:lpstr>PowerPoint-presentatie</vt:lpstr>
      <vt:lpstr>PowerPoint-presentatie</vt:lpstr>
      <vt:lpstr>Ons (luie) brein en gedrag</vt:lpstr>
      <vt:lpstr>Keurmerken Welke kun je thuis vinden? Kijk eens in de (koel)kast </vt:lpstr>
      <vt:lpstr>PowerPoint-presentatie</vt:lpstr>
      <vt:lpstr>En nog een Quiz!</vt:lpstr>
      <vt:lpstr>Wat zijn keurmerken?</vt:lpstr>
      <vt:lpstr>Wanneer is een keurmerk een keurmerk?  </vt:lpstr>
      <vt:lpstr>Hoeveel keurmerken zijn er?</vt:lpstr>
      <vt:lpstr> Wat zijn de meningen? https://youtu.be/whwjEe7nl3w </vt:lpstr>
      <vt:lpstr>Orde in de chaos</vt:lpstr>
      <vt:lpstr>Top 10 keurmerken</vt:lpstr>
      <vt:lpstr>Best gescoorde keurmerken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Keurmerken</dc:title>
  <dc:creator>Mariska de Rouw</dc:creator>
  <cp:lastModifiedBy>Mariska de Rouw</cp:lastModifiedBy>
  <cp:revision>4</cp:revision>
  <dcterms:created xsi:type="dcterms:W3CDTF">2021-01-06T07:25:30Z</dcterms:created>
  <dcterms:modified xsi:type="dcterms:W3CDTF">2021-01-06T08:58:03Z</dcterms:modified>
</cp:coreProperties>
</file>